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Lst>
  <p:sldSz cx="9144000" cy="6858000"/>
  <p:notesSz cx="6858000" cy="9144000"/>
  <p:defaultTextStyle>
    <a:lvl1pPr>
      <a:defRPr>
        <a:latin typeface="Comic Sans MS"/>
        <a:ea typeface="Comic Sans MS"/>
        <a:cs typeface="Comic Sans MS"/>
        <a:sym typeface="Comic Sans MS"/>
      </a:defRPr>
    </a:lvl1pPr>
    <a:lvl2pPr indent="457200">
      <a:defRPr>
        <a:latin typeface="Comic Sans MS"/>
        <a:ea typeface="Comic Sans MS"/>
        <a:cs typeface="Comic Sans MS"/>
        <a:sym typeface="Comic Sans MS"/>
      </a:defRPr>
    </a:lvl2pPr>
    <a:lvl3pPr indent="914400">
      <a:defRPr>
        <a:latin typeface="Comic Sans MS"/>
        <a:ea typeface="Comic Sans MS"/>
        <a:cs typeface="Comic Sans MS"/>
        <a:sym typeface="Comic Sans MS"/>
      </a:defRPr>
    </a:lvl3pPr>
    <a:lvl4pPr indent="1371600">
      <a:defRPr>
        <a:latin typeface="Comic Sans MS"/>
        <a:ea typeface="Comic Sans MS"/>
        <a:cs typeface="Comic Sans MS"/>
        <a:sym typeface="Comic Sans MS"/>
      </a:defRPr>
    </a:lvl4pPr>
    <a:lvl5pPr indent="1828800">
      <a:defRPr>
        <a:latin typeface="Comic Sans MS"/>
        <a:ea typeface="Comic Sans MS"/>
        <a:cs typeface="Comic Sans MS"/>
        <a:sym typeface="Comic Sans MS"/>
      </a:defRPr>
    </a:lvl5pPr>
    <a:lvl6pPr>
      <a:defRPr>
        <a:latin typeface="Comic Sans MS"/>
        <a:ea typeface="Comic Sans MS"/>
        <a:cs typeface="Comic Sans MS"/>
        <a:sym typeface="Comic Sans MS"/>
      </a:defRPr>
    </a:lvl6pPr>
    <a:lvl7pPr>
      <a:defRPr>
        <a:latin typeface="Comic Sans MS"/>
        <a:ea typeface="Comic Sans MS"/>
        <a:cs typeface="Comic Sans MS"/>
        <a:sym typeface="Comic Sans MS"/>
      </a:defRPr>
    </a:lvl7pPr>
    <a:lvl8pPr>
      <a:defRPr>
        <a:latin typeface="Comic Sans MS"/>
        <a:ea typeface="Comic Sans MS"/>
        <a:cs typeface="Comic Sans MS"/>
        <a:sym typeface="Comic Sans MS"/>
      </a:defRPr>
    </a:lvl8pPr>
    <a:lvl9pPr>
      <a:defRPr>
        <a:latin typeface="Comic Sans MS"/>
        <a:ea typeface="Comic Sans MS"/>
        <a:cs typeface="Comic Sans MS"/>
        <a:sym typeface="Comic Sans M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omic Sans MS"/>
          <a:ea typeface="Comic Sans MS"/>
          <a:cs typeface="Comic Sans M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9D2"/>
          </a:solidFill>
        </a:fill>
      </a:tcStyle>
    </a:wholeTbl>
    <a:band2H>
      <a:tcTxStyle b="def" i="def"/>
      <a:tcStyle>
        <a:tcBdr/>
        <a:fill>
          <a:solidFill>
            <a:srgbClr val="FFFCEA"/>
          </a:solidFill>
        </a:fill>
      </a:tcStyle>
    </a:band2H>
    <a:firstCol>
      <a:tcTxStyle b="on" i="on">
        <a:font>
          <a:latin typeface="Comic Sans MS"/>
          <a:ea typeface="Comic Sans MS"/>
          <a:cs typeface="Comic Sans M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EF66"/>
          </a:solidFill>
        </a:fill>
      </a:tcStyle>
    </a:firstCol>
    <a:lastRow>
      <a:tcTxStyle b="on" i="on">
        <a:font>
          <a:latin typeface="Comic Sans MS"/>
          <a:ea typeface="Comic Sans MS"/>
          <a:cs typeface="Comic Sans M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EF66"/>
          </a:solidFill>
        </a:fill>
      </a:tcStyle>
    </a:lastRow>
    <a:firstRow>
      <a:tcTxStyle b="on" i="on">
        <a:font>
          <a:latin typeface="Comic Sans MS"/>
          <a:ea typeface="Comic Sans MS"/>
          <a:cs typeface="Comic Sans M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EF66"/>
          </a:solidFill>
        </a:fill>
      </a:tcStyle>
    </a:firstRow>
  </a:tblStyle>
  <a:tblStyle styleId="{C7B018BB-80A7-4F77-B60F-C8B233D01FF8}" styleName="">
    <a:tblBg/>
    <a:wholeTbl>
      <a:tcTxStyle b="on" i="on">
        <a:font>
          <a:latin typeface="Comic Sans MS"/>
          <a:ea typeface="Comic Sans MS"/>
          <a:cs typeface="Comic Sans M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Comic Sans MS"/>
          <a:ea typeface="Comic Sans MS"/>
          <a:cs typeface="Comic Sans M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Comic Sans MS"/>
          <a:ea typeface="Comic Sans MS"/>
          <a:cs typeface="Comic Sans M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Comic Sans MS"/>
          <a:ea typeface="Comic Sans MS"/>
          <a:cs typeface="Comic Sans M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Comic Sans MS"/>
          <a:ea typeface="Comic Sans MS"/>
          <a:cs typeface="Comic Sans M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omic Sans MS"/>
          <a:ea typeface="Comic Sans MS"/>
          <a:cs typeface="Comic Sans M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omic Sans MS"/>
          <a:ea typeface="Comic Sans MS"/>
          <a:cs typeface="Comic Sans M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omic Sans MS"/>
          <a:ea typeface="Comic Sans MS"/>
          <a:cs typeface="Comic Sans M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CF821DB8-F4EB-4A41-A1BA-3FCAFE7338EE}" styleName="">
    <a:tblBg/>
    <a:wholeTbl>
      <a:tcTxStyle b="on" i="on">
        <a:font>
          <a:latin typeface="Comic Sans MS"/>
          <a:ea typeface="Comic Sans MS"/>
          <a:cs typeface="Comic Sans MS"/>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omic Sans MS"/>
          <a:ea typeface="Comic Sans MS"/>
          <a:cs typeface="Comic Sans MS"/>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EF66"/>
          </a:solidFill>
        </a:fill>
      </a:tcStyle>
    </a:firstCol>
    <a:lastRow>
      <a:tcTxStyle b="on" i="on">
        <a:font>
          <a:latin typeface="Comic Sans MS"/>
          <a:ea typeface="Comic Sans MS"/>
          <a:cs typeface="Comic Sans MS"/>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omic Sans MS"/>
          <a:ea typeface="Comic Sans MS"/>
          <a:cs typeface="Comic Sans MS"/>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EF66"/>
          </a:solidFill>
        </a:fill>
      </a:tcStyle>
    </a:firstRow>
  </a:tblStyle>
  <a:tblStyle styleId="{33BA23B1-9221-436E-865A-0063620EA4FD}" styleName="">
    <a:tblBg/>
    <a:wholeTbl>
      <a:tcTxStyle b="on" i="on">
        <a:font>
          <a:latin typeface="Comic Sans MS"/>
          <a:ea typeface="Comic Sans MS"/>
          <a:cs typeface="Comic Sans M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omic Sans MS"/>
          <a:ea typeface="Comic Sans MS"/>
          <a:cs typeface="Comic Sans M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omic Sans MS"/>
          <a:ea typeface="Comic Sans MS"/>
          <a:cs typeface="Comic Sans M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omic Sans MS"/>
          <a:ea typeface="Comic Sans MS"/>
          <a:cs typeface="Comic Sans M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omic Sans MS"/>
          <a:ea typeface="Comic Sans MS"/>
          <a:cs typeface="Comic Sans MS"/>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omic Sans MS"/>
          <a:ea typeface="Comic Sans MS"/>
          <a:cs typeface="Comic Sans MS"/>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omic Sans MS"/>
          <a:ea typeface="Comic Sans MS"/>
          <a:cs typeface="Comic Sans MS"/>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omic Sans MS"/>
          <a:ea typeface="Comic Sans MS"/>
          <a:cs typeface="Comic Sans MS"/>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p:nvPr>
            <p:ph type="sldImg"/>
          </p:nvPr>
        </p:nvSpPr>
        <p:spPr>
          <a:xfrm>
            <a:off x="1143000" y="685800"/>
            <a:ext cx="4572000" cy="3429000"/>
          </a:xfrm>
          <a:prstGeom prst="rect">
            <a:avLst/>
          </a:prstGeom>
        </p:spPr>
        <p:txBody>
          <a:bodyPr/>
          <a:lstStyle/>
          <a:p>
            <a:pPr lvl="0"/>
          </a:p>
        </p:txBody>
      </p:sp>
      <p:sp>
        <p:nvSpPr>
          <p:cNvPr id="77" name="Shape 7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7" name="Shape 247"/>
          <p:cNvSpPr/>
          <p:nvPr>
            <p:ph type="sldImg"/>
          </p:nvPr>
        </p:nvSpPr>
        <p:spPr>
          <a:prstGeom prst="rect">
            <a:avLst/>
          </a:prstGeom>
        </p:spPr>
        <p:txBody>
          <a:bodyPr/>
          <a:lstStyle/>
          <a:p>
            <a:pPr lvl="0"/>
          </a:p>
        </p:txBody>
      </p:sp>
      <p:sp>
        <p:nvSpPr>
          <p:cNvPr id="248" name="Shape 248"/>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Although the facts that hurricanes are initiated over the Atlantic Ocean or eastern Pacific Ocean and typhoons initiate over the Pacific Ocean or Indian Ocean are important, they do not support the main idea that these windstorms differ from tornadoes in important ways.</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50" name="Shape 5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52" name="Shape 52"/>
          <p:cNvSpPr/>
          <p:nvPr/>
        </p:nvSpPr>
        <p:spPr>
          <a:xfrm>
            <a:off x="20637" y="12700"/>
            <a:ext cx="8896351" cy="67802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296" y="0"/>
                </a:moveTo>
                <a:lnTo>
                  <a:pt x="0" y="5819"/>
                </a:lnTo>
                <a:lnTo>
                  <a:pt x="11757" y="21600"/>
                </a:lnTo>
                <a:lnTo>
                  <a:pt x="21600" y="6715"/>
                </a:lnTo>
                <a:lnTo>
                  <a:pt x="15296" y="0"/>
                </a:lnTo>
                <a:close/>
              </a:path>
            </a:pathLst>
          </a:custGeom>
          <a:solidFill>
            <a:srgbClr val="FFEF66"/>
          </a:solidFill>
          <a:ln w="12700">
            <a:miter lim="400000"/>
          </a:ln>
        </p:spPr>
        <p:txBody>
          <a:bodyPr lIns="0" tIns="0" rIns="0" bIns="0"/>
          <a:lstStyle/>
          <a:p>
            <a:pPr lvl="0"/>
          </a:p>
        </p:txBody>
      </p:sp>
      <p:grpSp>
        <p:nvGrpSpPr>
          <p:cNvPr id="62" name="Group 62"/>
          <p:cNvGrpSpPr/>
          <p:nvPr/>
        </p:nvGrpSpPr>
        <p:grpSpPr>
          <a:xfrm>
            <a:off x="195262" y="234949"/>
            <a:ext cx="3787776" cy="1778001"/>
            <a:chOff x="0" y="0"/>
            <a:chExt cx="3787775" cy="1778000"/>
          </a:xfrm>
        </p:grpSpPr>
        <p:sp>
          <p:nvSpPr>
            <p:cNvPr id="53" name="Shape 53"/>
            <p:cNvSpPr/>
            <p:nvPr/>
          </p:nvSpPr>
          <p:spPr>
            <a:xfrm>
              <a:off x="85725" y="46037"/>
              <a:ext cx="3571875" cy="1614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609"/>
                  </a:moveTo>
                  <a:lnTo>
                    <a:pt x="19315" y="16591"/>
                  </a:lnTo>
                  <a:lnTo>
                    <a:pt x="15125" y="10957"/>
                  </a:lnTo>
                  <a:lnTo>
                    <a:pt x="1931" y="0"/>
                  </a:lnTo>
                  <a:lnTo>
                    <a:pt x="626" y="1043"/>
                  </a:lnTo>
                  <a:lnTo>
                    <a:pt x="0" y="4330"/>
                  </a:lnTo>
                  <a:lnTo>
                    <a:pt x="762" y="8087"/>
                  </a:lnTo>
                  <a:lnTo>
                    <a:pt x="15506" y="21339"/>
                  </a:lnTo>
                  <a:lnTo>
                    <a:pt x="18744" y="20504"/>
                  </a:lnTo>
                  <a:lnTo>
                    <a:pt x="21355" y="21600"/>
                  </a:lnTo>
                  <a:lnTo>
                    <a:pt x="21600" y="20609"/>
                  </a:lnTo>
                  <a:close/>
                </a:path>
              </a:pathLst>
            </a:custGeom>
            <a:solidFill>
              <a:srgbClr val="F8F8F8"/>
            </a:solidFill>
            <a:ln w="12700" cap="flat">
              <a:noFill/>
              <a:miter lim="400000"/>
            </a:ln>
            <a:effectLst/>
          </p:spPr>
          <p:txBody>
            <a:bodyPr wrap="square" lIns="0" tIns="0" rIns="0" bIns="0" numCol="1" anchor="t">
              <a:noAutofit/>
            </a:bodyPr>
            <a:lstStyle/>
            <a:p>
              <a:pPr lvl="0"/>
            </a:p>
          </p:txBody>
        </p:sp>
        <p:sp>
          <p:nvSpPr>
            <p:cNvPr id="54" name="Shape 54"/>
            <p:cNvSpPr/>
            <p:nvPr/>
          </p:nvSpPr>
          <p:spPr>
            <a:xfrm>
              <a:off x="68262" y="179387"/>
              <a:ext cx="3562351" cy="15986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66" y="0"/>
                  </a:moveTo>
                  <a:lnTo>
                    <a:pt x="18127" y="13655"/>
                  </a:lnTo>
                  <a:lnTo>
                    <a:pt x="19448" y="16785"/>
                  </a:lnTo>
                  <a:lnTo>
                    <a:pt x="21600" y="20837"/>
                  </a:lnTo>
                  <a:lnTo>
                    <a:pt x="21314" y="21600"/>
                  </a:lnTo>
                  <a:lnTo>
                    <a:pt x="18386" y="20705"/>
                  </a:lnTo>
                  <a:lnTo>
                    <a:pt x="15594" y="21337"/>
                  </a:lnTo>
                  <a:lnTo>
                    <a:pt x="572" y="7840"/>
                  </a:lnTo>
                  <a:lnTo>
                    <a:pt x="0" y="3946"/>
                  </a:lnTo>
                  <a:lnTo>
                    <a:pt x="626" y="842"/>
                  </a:lnTo>
                  <a:lnTo>
                    <a:pt x="1866" y="0"/>
                  </a:lnTo>
                  <a:close/>
                </a:path>
              </a:pathLst>
            </a:custGeom>
            <a:solidFill>
              <a:srgbClr val="FF0000"/>
            </a:solidFill>
            <a:ln w="12700" cap="flat">
              <a:noFill/>
              <a:miter lim="400000"/>
            </a:ln>
            <a:effectLst/>
          </p:spPr>
          <p:txBody>
            <a:bodyPr wrap="square" lIns="0" tIns="0" rIns="0" bIns="0" numCol="1" anchor="t">
              <a:noAutofit/>
            </a:bodyPr>
            <a:lstStyle/>
            <a:p>
              <a:pPr lvl="0"/>
            </a:p>
          </p:txBody>
        </p:sp>
        <p:sp>
          <p:nvSpPr>
            <p:cNvPr id="55" name="Shape 55"/>
            <p:cNvSpPr/>
            <p:nvPr/>
          </p:nvSpPr>
          <p:spPr>
            <a:xfrm>
              <a:off x="557212" y="311150"/>
              <a:ext cx="2362201" cy="1458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9398"/>
                  </a:moveTo>
                  <a:lnTo>
                    <a:pt x="18985" y="21600"/>
                  </a:lnTo>
                  <a:lnTo>
                    <a:pt x="19335" y="15441"/>
                  </a:lnTo>
                  <a:lnTo>
                    <a:pt x="21600" y="12202"/>
                  </a:lnTo>
                  <a:lnTo>
                    <a:pt x="1606" y="0"/>
                  </a:lnTo>
                  <a:lnTo>
                    <a:pt x="0" y="3672"/>
                  </a:lnTo>
                  <a:lnTo>
                    <a:pt x="0" y="9398"/>
                  </a:lnTo>
                  <a:close/>
                </a:path>
              </a:pathLst>
            </a:custGeom>
            <a:solidFill>
              <a:srgbClr val="FFB800"/>
            </a:solidFill>
            <a:ln w="12700" cap="flat">
              <a:noFill/>
              <a:miter lim="400000"/>
            </a:ln>
            <a:effectLst/>
          </p:spPr>
          <p:txBody>
            <a:bodyPr wrap="square" lIns="0" tIns="0" rIns="0" bIns="0" numCol="1" anchor="t">
              <a:noAutofit/>
            </a:bodyPr>
            <a:lstStyle/>
            <a:p>
              <a:pPr lvl="0"/>
            </a:p>
          </p:txBody>
        </p:sp>
        <p:grpSp>
          <p:nvGrpSpPr>
            <p:cNvPr id="61" name="Group 61"/>
            <p:cNvGrpSpPr/>
            <p:nvPr/>
          </p:nvGrpSpPr>
          <p:grpSpPr>
            <a:xfrm>
              <a:off x="0" y="-1"/>
              <a:ext cx="3787776" cy="1716089"/>
              <a:chOff x="0" y="0"/>
              <a:chExt cx="3787775" cy="1716087"/>
            </a:xfrm>
          </p:grpSpPr>
          <p:sp>
            <p:nvSpPr>
              <p:cNvPr id="56" name="Shape 56"/>
              <p:cNvSpPr/>
              <p:nvPr/>
            </p:nvSpPr>
            <p:spPr>
              <a:xfrm>
                <a:off x="2987675" y="1247774"/>
                <a:ext cx="336550" cy="3397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840" y="0"/>
                    </a:moveTo>
                    <a:lnTo>
                      <a:pt x="5760" y="8240"/>
                    </a:lnTo>
                    <a:lnTo>
                      <a:pt x="0" y="21600"/>
                    </a:lnTo>
                    <a:lnTo>
                      <a:pt x="11520" y="19977"/>
                    </a:lnTo>
                    <a:lnTo>
                      <a:pt x="14832" y="10488"/>
                    </a:lnTo>
                    <a:lnTo>
                      <a:pt x="21600" y="3371"/>
                    </a:lnTo>
                    <a:lnTo>
                      <a:pt x="15840" y="0"/>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57" name="Shape 57"/>
              <p:cNvSpPr/>
              <p:nvPr/>
            </p:nvSpPr>
            <p:spPr>
              <a:xfrm>
                <a:off x="0" y="0"/>
                <a:ext cx="3787776" cy="17160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01" y="0"/>
                    </a:moveTo>
                    <a:lnTo>
                      <a:pt x="808" y="1276"/>
                    </a:lnTo>
                    <a:lnTo>
                      <a:pt x="0" y="5105"/>
                    </a:lnTo>
                    <a:lnTo>
                      <a:pt x="859" y="8787"/>
                    </a:lnTo>
                    <a:lnTo>
                      <a:pt x="15161" y="21281"/>
                    </a:lnTo>
                    <a:lnTo>
                      <a:pt x="18239" y="20495"/>
                    </a:lnTo>
                    <a:lnTo>
                      <a:pt x="20728" y="21600"/>
                    </a:lnTo>
                    <a:lnTo>
                      <a:pt x="21600" y="19833"/>
                    </a:lnTo>
                    <a:lnTo>
                      <a:pt x="19266" y="16298"/>
                    </a:lnTo>
                    <a:lnTo>
                      <a:pt x="18316" y="12567"/>
                    </a:lnTo>
                    <a:lnTo>
                      <a:pt x="17560" y="12935"/>
                    </a:lnTo>
                    <a:lnTo>
                      <a:pt x="18457" y="16298"/>
                    </a:lnTo>
                    <a:lnTo>
                      <a:pt x="20240" y="19882"/>
                    </a:lnTo>
                    <a:lnTo>
                      <a:pt x="18124" y="19317"/>
                    </a:lnTo>
                    <a:lnTo>
                      <a:pt x="15636" y="19980"/>
                    </a:lnTo>
                    <a:lnTo>
                      <a:pt x="16097" y="15955"/>
                    </a:lnTo>
                    <a:lnTo>
                      <a:pt x="17162" y="13205"/>
                    </a:lnTo>
                    <a:lnTo>
                      <a:pt x="15918" y="13549"/>
                    </a:lnTo>
                    <a:lnTo>
                      <a:pt x="14943" y="16151"/>
                    </a:lnTo>
                    <a:lnTo>
                      <a:pt x="14610" y="19415"/>
                    </a:lnTo>
                    <a:lnTo>
                      <a:pt x="1372" y="7609"/>
                    </a:lnTo>
                    <a:lnTo>
                      <a:pt x="1026" y="5277"/>
                    </a:lnTo>
                    <a:lnTo>
                      <a:pt x="1321" y="2332"/>
                    </a:lnTo>
                    <a:lnTo>
                      <a:pt x="2783" y="0"/>
                    </a:lnTo>
                    <a:lnTo>
                      <a:pt x="2001" y="0"/>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58" name="Shape 58"/>
              <p:cNvSpPr/>
              <p:nvPr/>
            </p:nvSpPr>
            <p:spPr>
              <a:xfrm>
                <a:off x="319087" y="15875"/>
                <a:ext cx="2676526" cy="9747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15" y="0"/>
                    </a:moveTo>
                    <a:lnTo>
                      <a:pt x="21600" y="21168"/>
                    </a:lnTo>
                    <a:lnTo>
                      <a:pt x="19531" y="21600"/>
                    </a:lnTo>
                    <a:lnTo>
                      <a:pt x="0" y="1166"/>
                    </a:lnTo>
                    <a:lnTo>
                      <a:pt x="1815" y="0"/>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59" name="Shape 59"/>
              <p:cNvSpPr/>
              <p:nvPr/>
            </p:nvSpPr>
            <p:spPr>
              <a:xfrm>
                <a:off x="454025" y="163512"/>
                <a:ext cx="360363" cy="6508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660" y="0"/>
                    </a:moveTo>
                    <a:lnTo>
                      <a:pt x="2565" y="6835"/>
                    </a:lnTo>
                    <a:lnTo>
                      <a:pt x="0" y="14830"/>
                    </a:lnTo>
                    <a:lnTo>
                      <a:pt x="4455" y="20246"/>
                    </a:lnTo>
                    <a:lnTo>
                      <a:pt x="12690" y="21600"/>
                    </a:lnTo>
                    <a:lnTo>
                      <a:pt x="10260" y="9930"/>
                    </a:lnTo>
                    <a:lnTo>
                      <a:pt x="21600" y="1096"/>
                    </a:lnTo>
                    <a:lnTo>
                      <a:pt x="15660" y="0"/>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60" name="Shape 60"/>
              <p:cNvSpPr/>
              <p:nvPr/>
            </p:nvSpPr>
            <p:spPr>
              <a:xfrm>
                <a:off x="1147762" y="615950"/>
                <a:ext cx="1096964" cy="5778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18" y="2481"/>
                    </a:moveTo>
                    <a:lnTo>
                      <a:pt x="7067" y="4816"/>
                    </a:lnTo>
                    <a:lnTo>
                      <a:pt x="14312" y="9997"/>
                    </a:lnTo>
                    <a:lnTo>
                      <a:pt x="19436" y="17732"/>
                    </a:lnTo>
                    <a:lnTo>
                      <a:pt x="14400" y="16784"/>
                    </a:lnTo>
                    <a:lnTo>
                      <a:pt x="6140" y="10654"/>
                    </a:lnTo>
                    <a:lnTo>
                      <a:pt x="2209" y="5838"/>
                    </a:lnTo>
                    <a:lnTo>
                      <a:pt x="4726" y="11895"/>
                    </a:lnTo>
                    <a:lnTo>
                      <a:pt x="12015" y="19703"/>
                    </a:lnTo>
                    <a:lnTo>
                      <a:pt x="20584" y="21600"/>
                    </a:lnTo>
                    <a:lnTo>
                      <a:pt x="21600" y="16346"/>
                    </a:lnTo>
                    <a:lnTo>
                      <a:pt x="17404" y="8757"/>
                    </a:lnTo>
                    <a:lnTo>
                      <a:pt x="7509" y="1241"/>
                    </a:lnTo>
                    <a:lnTo>
                      <a:pt x="0" y="0"/>
                    </a:lnTo>
                    <a:lnTo>
                      <a:pt x="618" y="2481"/>
                    </a:lnTo>
                    <a:close/>
                  </a:path>
                </a:pathLst>
              </a:custGeom>
              <a:solidFill>
                <a:srgbClr val="000000"/>
              </a:solidFill>
              <a:ln w="12700" cap="flat">
                <a:noFill/>
                <a:miter lim="400000"/>
              </a:ln>
              <a:effectLst/>
            </p:spPr>
            <p:txBody>
              <a:bodyPr wrap="square" lIns="0" tIns="0" rIns="0" bIns="0" numCol="1" anchor="t">
                <a:noAutofit/>
              </a:bodyPr>
              <a:lstStyle/>
              <a:p>
                <a:pPr lvl="0"/>
              </a:p>
            </p:txBody>
          </p:sp>
        </p:grpSp>
      </p:grpSp>
      <p:grpSp>
        <p:nvGrpSpPr>
          <p:cNvPr id="72" name="Group 72"/>
          <p:cNvGrpSpPr/>
          <p:nvPr/>
        </p:nvGrpSpPr>
        <p:grpSpPr>
          <a:xfrm>
            <a:off x="7797604" y="4318442"/>
            <a:ext cx="979879" cy="1159578"/>
            <a:chOff x="0" y="0"/>
            <a:chExt cx="979878" cy="1159577"/>
          </a:xfrm>
        </p:grpSpPr>
        <p:sp>
          <p:nvSpPr>
            <p:cNvPr id="63" name="Shape 63"/>
            <p:cNvSpPr/>
            <p:nvPr/>
          </p:nvSpPr>
          <p:spPr>
            <a:xfrm rot="7320404">
              <a:off x="-4568" y="342457"/>
              <a:ext cx="998539" cy="4651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609"/>
                  </a:moveTo>
                  <a:lnTo>
                    <a:pt x="19315" y="16591"/>
                  </a:lnTo>
                  <a:lnTo>
                    <a:pt x="15125" y="10957"/>
                  </a:lnTo>
                  <a:lnTo>
                    <a:pt x="1931" y="0"/>
                  </a:lnTo>
                  <a:lnTo>
                    <a:pt x="626" y="1043"/>
                  </a:lnTo>
                  <a:lnTo>
                    <a:pt x="0" y="4330"/>
                  </a:lnTo>
                  <a:lnTo>
                    <a:pt x="762" y="8087"/>
                  </a:lnTo>
                  <a:lnTo>
                    <a:pt x="15506" y="21339"/>
                  </a:lnTo>
                  <a:lnTo>
                    <a:pt x="18744" y="20504"/>
                  </a:lnTo>
                  <a:lnTo>
                    <a:pt x="21355" y="21600"/>
                  </a:lnTo>
                  <a:lnTo>
                    <a:pt x="21600" y="20609"/>
                  </a:lnTo>
                  <a:close/>
                </a:path>
              </a:pathLst>
            </a:custGeom>
            <a:solidFill>
              <a:srgbClr val="F8F8F8"/>
            </a:solidFill>
            <a:ln w="12700" cap="flat">
              <a:noFill/>
              <a:miter lim="400000"/>
            </a:ln>
            <a:effectLst/>
          </p:spPr>
          <p:txBody>
            <a:bodyPr wrap="square" lIns="0" tIns="0" rIns="0" bIns="0" numCol="1" anchor="t">
              <a:noAutofit/>
            </a:bodyPr>
            <a:lstStyle/>
            <a:p>
              <a:pPr lvl="0"/>
            </a:p>
          </p:txBody>
        </p:sp>
        <p:sp>
          <p:nvSpPr>
            <p:cNvPr id="64" name="Shape 64"/>
            <p:cNvSpPr/>
            <p:nvPr/>
          </p:nvSpPr>
          <p:spPr>
            <a:xfrm rot="7320404">
              <a:off x="-29174" y="321026"/>
              <a:ext cx="995364" cy="4603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66" y="0"/>
                  </a:moveTo>
                  <a:lnTo>
                    <a:pt x="18127" y="13655"/>
                  </a:lnTo>
                  <a:lnTo>
                    <a:pt x="19448" y="16785"/>
                  </a:lnTo>
                  <a:lnTo>
                    <a:pt x="21600" y="20837"/>
                  </a:lnTo>
                  <a:lnTo>
                    <a:pt x="21314" y="21600"/>
                  </a:lnTo>
                  <a:lnTo>
                    <a:pt x="18386" y="20705"/>
                  </a:lnTo>
                  <a:lnTo>
                    <a:pt x="15594" y="21337"/>
                  </a:lnTo>
                  <a:lnTo>
                    <a:pt x="572" y="7840"/>
                  </a:lnTo>
                  <a:lnTo>
                    <a:pt x="0" y="3946"/>
                  </a:lnTo>
                  <a:lnTo>
                    <a:pt x="626" y="842"/>
                  </a:lnTo>
                  <a:lnTo>
                    <a:pt x="1866" y="0"/>
                  </a:lnTo>
                  <a:close/>
                </a:path>
              </a:pathLst>
            </a:custGeom>
            <a:solidFill>
              <a:srgbClr val="703DFF"/>
            </a:solidFill>
            <a:ln w="12700" cap="flat">
              <a:noFill/>
              <a:miter lim="400000"/>
            </a:ln>
            <a:effectLst/>
          </p:spPr>
          <p:txBody>
            <a:bodyPr wrap="square" lIns="0" tIns="0" rIns="0" bIns="0" numCol="1" anchor="t">
              <a:noAutofit/>
            </a:bodyPr>
            <a:lstStyle/>
            <a:p>
              <a:pPr lvl="0"/>
            </a:p>
          </p:txBody>
        </p:sp>
        <p:sp>
          <p:nvSpPr>
            <p:cNvPr id="65" name="Shape 65"/>
            <p:cNvSpPr/>
            <p:nvPr/>
          </p:nvSpPr>
          <p:spPr>
            <a:xfrm rot="7320404">
              <a:off x="139101" y="306738"/>
              <a:ext cx="660401" cy="4206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9398"/>
                  </a:moveTo>
                  <a:lnTo>
                    <a:pt x="18985" y="21600"/>
                  </a:lnTo>
                  <a:lnTo>
                    <a:pt x="19335" y="15441"/>
                  </a:lnTo>
                  <a:lnTo>
                    <a:pt x="21600" y="12202"/>
                  </a:lnTo>
                  <a:lnTo>
                    <a:pt x="1606" y="0"/>
                  </a:lnTo>
                  <a:lnTo>
                    <a:pt x="0" y="3672"/>
                  </a:lnTo>
                  <a:lnTo>
                    <a:pt x="0" y="9398"/>
                  </a:lnTo>
                  <a:close/>
                </a:path>
              </a:pathLst>
            </a:custGeom>
            <a:solidFill>
              <a:srgbClr val="FFB800"/>
            </a:solidFill>
            <a:ln w="12700" cap="flat">
              <a:noFill/>
              <a:miter lim="400000"/>
            </a:ln>
            <a:effectLst/>
          </p:spPr>
          <p:txBody>
            <a:bodyPr wrap="square" lIns="0" tIns="0" rIns="0" bIns="0" numCol="1" anchor="t">
              <a:noAutofit/>
            </a:bodyPr>
            <a:lstStyle/>
            <a:p>
              <a:pPr lvl="0"/>
            </a:p>
          </p:txBody>
        </p:sp>
        <p:grpSp>
          <p:nvGrpSpPr>
            <p:cNvPr id="71" name="Group 71"/>
            <p:cNvGrpSpPr/>
            <p:nvPr/>
          </p:nvGrpSpPr>
          <p:grpSpPr>
            <a:xfrm>
              <a:off x="0" y="-1"/>
              <a:ext cx="979879" cy="1159579"/>
              <a:chOff x="0" y="0"/>
              <a:chExt cx="979878" cy="1159577"/>
            </a:xfrm>
          </p:grpSpPr>
          <p:sp>
            <p:nvSpPr>
              <p:cNvPr id="66" name="Shape 66"/>
              <p:cNvSpPr/>
              <p:nvPr/>
            </p:nvSpPr>
            <p:spPr>
              <a:xfrm rot="7320404">
                <a:off x="119257" y="745682"/>
                <a:ext cx="93664" cy="968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840" y="0"/>
                    </a:moveTo>
                    <a:lnTo>
                      <a:pt x="5760" y="8240"/>
                    </a:lnTo>
                    <a:lnTo>
                      <a:pt x="0" y="21600"/>
                    </a:lnTo>
                    <a:lnTo>
                      <a:pt x="11520" y="19977"/>
                    </a:lnTo>
                    <a:lnTo>
                      <a:pt x="14832" y="10488"/>
                    </a:lnTo>
                    <a:lnTo>
                      <a:pt x="21600" y="3371"/>
                    </a:lnTo>
                    <a:lnTo>
                      <a:pt x="15840" y="0"/>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67" name="Shape 67"/>
              <p:cNvSpPr/>
              <p:nvPr/>
            </p:nvSpPr>
            <p:spPr>
              <a:xfrm rot="7320404">
                <a:off x="-39493" y="332932"/>
                <a:ext cx="1058864" cy="4937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01" y="0"/>
                    </a:moveTo>
                    <a:lnTo>
                      <a:pt x="808" y="1276"/>
                    </a:lnTo>
                    <a:lnTo>
                      <a:pt x="0" y="5105"/>
                    </a:lnTo>
                    <a:lnTo>
                      <a:pt x="859" y="8787"/>
                    </a:lnTo>
                    <a:lnTo>
                      <a:pt x="15161" y="21281"/>
                    </a:lnTo>
                    <a:lnTo>
                      <a:pt x="18239" y="20495"/>
                    </a:lnTo>
                    <a:lnTo>
                      <a:pt x="20728" y="21600"/>
                    </a:lnTo>
                    <a:lnTo>
                      <a:pt x="21600" y="19833"/>
                    </a:lnTo>
                    <a:lnTo>
                      <a:pt x="19266" y="16298"/>
                    </a:lnTo>
                    <a:lnTo>
                      <a:pt x="18316" y="12567"/>
                    </a:lnTo>
                    <a:lnTo>
                      <a:pt x="17560" y="12935"/>
                    </a:lnTo>
                    <a:lnTo>
                      <a:pt x="18457" y="16298"/>
                    </a:lnTo>
                    <a:lnTo>
                      <a:pt x="20240" y="19882"/>
                    </a:lnTo>
                    <a:lnTo>
                      <a:pt x="18124" y="19317"/>
                    </a:lnTo>
                    <a:lnTo>
                      <a:pt x="15636" y="19980"/>
                    </a:lnTo>
                    <a:lnTo>
                      <a:pt x="16097" y="15955"/>
                    </a:lnTo>
                    <a:lnTo>
                      <a:pt x="17162" y="13205"/>
                    </a:lnTo>
                    <a:lnTo>
                      <a:pt x="15918" y="13549"/>
                    </a:lnTo>
                    <a:lnTo>
                      <a:pt x="14943" y="16151"/>
                    </a:lnTo>
                    <a:lnTo>
                      <a:pt x="14610" y="19415"/>
                    </a:lnTo>
                    <a:lnTo>
                      <a:pt x="1372" y="7609"/>
                    </a:lnTo>
                    <a:lnTo>
                      <a:pt x="1026" y="5277"/>
                    </a:lnTo>
                    <a:lnTo>
                      <a:pt x="1321" y="2332"/>
                    </a:lnTo>
                    <a:lnTo>
                      <a:pt x="2783" y="0"/>
                    </a:lnTo>
                    <a:lnTo>
                      <a:pt x="2001" y="0"/>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68" name="Shape 68"/>
              <p:cNvSpPr/>
              <p:nvPr/>
            </p:nvSpPr>
            <p:spPr>
              <a:xfrm rot="7320404">
                <a:off x="238320" y="439294"/>
                <a:ext cx="749301" cy="279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15" y="0"/>
                    </a:moveTo>
                    <a:lnTo>
                      <a:pt x="21600" y="21168"/>
                    </a:lnTo>
                    <a:lnTo>
                      <a:pt x="19531" y="21600"/>
                    </a:lnTo>
                    <a:lnTo>
                      <a:pt x="0" y="1166"/>
                    </a:lnTo>
                    <a:lnTo>
                      <a:pt x="1815" y="0"/>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69" name="Shape 69"/>
              <p:cNvSpPr/>
              <p:nvPr/>
            </p:nvSpPr>
            <p:spPr>
              <a:xfrm rot="7320404">
                <a:off x="718539" y="241651"/>
                <a:ext cx="100013" cy="187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660" y="0"/>
                    </a:moveTo>
                    <a:lnTo>
                      <a:pt x="2565" y="6835"/>
                    </a:lnTo>
                    <a:lnTo>
                      <a:pt x="0" y="14830"/>
                    </a:lnTo>
                    <a:lnTo>
                      <a:pt x="4455" y="20246"/>
                    </a:lnTo>
                    <a:lnTo>
                      <a:pt x="12690" y="21600"/>
                    </a:lnTo>
                    <a:lnTo>
                      <a:pt x="10260" y="9930"/>
                    </a:lnTo>
                    <a:lnTo>
                      <a:pt x="21600" y="1096"/>
                    </a:lnTo>
                    <a:lnTo>
                      <a:pt x="15660" y="0"/>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70" name="Shape 70"/>
              <p:cNvSpPr/>
              <p:nvPr/>
            </p:nvSpPr>
            <p:spPr>
              <a:xfrm rot="7320404">
                <a:off x="358176" y="443263"/>
                <a:ext cx="306389" cy="1651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18" y="2481"/>
                    </a:moveTo>
                    <a:lnTo>
                      <a:pt x="7067" y="4816"/>
                    </a:lnTo>
                    <a:lnTo>
                      <a:pt x="14312" y="9997"/>
                    </a:lnTo>
                    <a:lnTo>
                      <a:pt x="19436" y="17732"/>
                    </a:lnTo>
                    <a:lnTo>
                      <a:pt x="14400" y="16784"/>
                    </a:lnTo>
                    <a:lnTo>
                      <a:pt x="6140" y="10654"/>
                    </a:lnTo>
                    <a:lnTo>
                      <a:pt x="2209" y="5838"/>
                    </a:lnTo>
                    <a:lnTo>
                      <a:pt x="4726" y="11895"/>
                    </a:lnTo>
                    <a:lnTo>
                      <a:pt x="12015" y="19703"/>
                    </a:lnTo>
                    <a:lnTo>
                      <a:pt x="20584" y="21600"/>
                    </a:lnTo>
                    <a:lnTo>
                      <a:pt x="21600" y="16346"/>
                    </a:lnTo>
                    <a:lnTo>
                      <a:pt x="17404" y="8757"/>
                    </a:lnTo>
                    <a:lnTo>
                      <a:pt x="7509" y="1241"/>
                    </a:lnTo>
                    <a:lnTo>
                      <a:pt x="0" y="0"/>
                    </a:lnTo>
                    <a:lnTo>
                      <a:pt x="618" y="2481"/>
                    </a:lnTo>
                    <a:close/>
                  </a:path>
                </a:pathLst>
              </a:custGeom>
              <a:solidFill>
                <a:srgbClr val="000000"/>
              </a:solidFill>
              <a:ln w="12700" cap="flat">
                <a:noFill/>
                <a:miter lim="400000"/>
              </a:ln>
              <a:effectLst/>
            </p:spPr>
            <p:txBody>
              <a:bodyPr wrap="square" lIns="0" tIns="0" rIns="0" bIns="0" numCol="1" anchor="t">
                <a:noAutofit/>
              </a:bodyPr>
              <a:lstStyle/>
              <a:p>
                <a:pPr lvl="0"/>
              </a:p>
            </p:txBody>
          </p:sp>
        </p:grpSp>
      </p:grpSp>
      <p:sp>
        <p:nvSpPr>
          <p:cNvPr id="73" name="Shape 73"/>
          <p:cNvSpPr/>
          <p:nvPr/>
        </p:nvSpPr>
        <p:spPr>
          <a:xfrm>
            <a:off x="901700" y="5054600"/>
            <a:ext cx="6807200" cy="723937"/>
          </a:xfrm>
          <a:custGeom>
            <a:avLst/>
            <a:gdLst/>
            <a:ahLst/>
            <a:cxnLst>
              <a:cxn ang="0">
                <a:pos x="wd2" y="hd2"/>
              </a:cxn>
              <a:cxn ang="5400000">
                <a:pos x="wd2" y="hd2"/>
              </a:cxn>
              <a:cxn ang="10800000">
                <a:pos x="wd2" y="hd2"/>
              </a:cxn>
              <a:cxn ang="16200000">
                <a:pos x="wd2" y="hd2"/>
              </a:cxn>
            </a:cxnLst>
            <a:rect l="0" t="0" r="r" b="b"/>
            <a:pathLst>
              <a:path w="21600" h="21460" fill="norm" stroke="1" extrusionOk="0">
                <a:moveTo>
                  <a:pt x="0" y="0"/>
                </a:moveTo>
                <a:cubicBezTo>
                  <a:pt x="685" y="2024"/>
                  <a:pt x="2801" y="10918"/>
                  <a:pt x="4110" y="12047"/>
                </a:cubicBezTo>
                <a:cubicBezTo>
                  <a:pt x="5420" y="13176"/>
                  <a:pt x="6987" y="5835"/>
                  <a:pt x="7858" y="6776"/>
                </a:cubicBezTo>
                <a:cubicBezTo>
                  <a:pt x="8730" y="7718"/>
                  <a:pt x="8689" y="17647"/>
                  <a:pt x="9349" y="17694"/>
                </a:cubicBezTo>
                <a:cubicBezTo>
                  <a:pt x="10009" y="17741"/>
                  <a:pt x="10397" y="6541"/>
                  <a:pt x="11807" y="7153"/>
                </a:cubicBezTo>
                <a:cubicBezTo>
                  <a:pt x="13218" y="7765"/>
                  <a:pt x="16180" y="21600"/>
                  <a:pt x="17812" y="21459"/>
                </a:cubicBezTo>
                <a:cubicBezTo>
                  <a:pt x="19444" y="21318"/>
                  <a:pt x="20980" y="8847"/>
                  <a:pt x="21600" y="6400"/>
                </a:cubicBezTo>
              </a:path>
            </a:pathLst>
          </a:custGeom>
          <a:ln w="76200">
            <a:solidFill>
              <a:srgbClr val="703DFF"/>
            </a:solidFill>
            <a:round/>
          </a:ln>
        </p:spPr>
        <p:txBody>
          <a:bodyPr lIns="0" tIns="0" rIns="0" bIns="0"/>
          <a:lstStyle/>
          <a:p>
            <a:pPr lvl="0"/>
          </a:p>
        </p:txBody>
      </p:sp>
      <p:sp>
        <p:nvSpPr>
          <p:cNvPr id="74" name="Shape 74"/>
          <p:cNvSpPr/>
          <p:nvPr/>
        </p:nvSpPr>
        <p:spPr>
          <a:xfrm>
            <a:off x="4076700" y="1953791"/>
            <a:ext cx="889000" cy="357610"/>
          </a:xfrm>
          <a:custGeom>
            <a:avLst/>
            <a:gdLst/>
            <a:ahLst/>
            <a:cxnLst>
              <a:cxn ang="0">
                <a:pos x="wd2" y="hd2"/>
              </a:cxn>
              <a:cxn ang="5400000">
                <a:pos x="wd2" y="hd2"/>
              </a:cxn>
              <a:cxn ang="10800000">
                <a:pos x="wd2" y="hd2"/>
              </a:cxn>
              <a:cxn ang="16200000">
                <a:pos x="wd2" y="hd2"/>
              </a:cxn>
            </a:cxnLst>
            <a:rect l="0" t="0" r="r" b="b"/>
            <a:pathLst>
              <a:path w="21600" h="20274" fill="norm" stroke="1" extrusionOk="0">
                <a:moveTo>
                  <a:pt x="0" y="1554"/>
                </a:moveTo>
                <a:cubicBezTo>
                  <a:pt x="3934" y="6684"/>
                  <a:pt x="7907" y="11904"/>
                  <a:pt x="10800" y="11634"/>
                </a:cubicBezTo>
                <a:cubicBezTo>
                  <a:pt x="13693" y="11364"/>
                  <a:pt x="15467" y="-1326"/>
                  <a:pt x="17280" y="114"/>
                </a:cubicBezTo>
                <a:cubicBezTo>
                  <a:pt x="19093" y="1554"/>
                  <a:pt x="20867" y="16764"/>
                  <a:pt x="21600" y="20274"/>
                </a:cubicBezTo>
              </a:path>
            </a:pathLst>
          </a:custGeom>
          <a:ln w="114300">
            <a:solidFill>
              <a:srgbClr val="FF0000"/>
            </a:solidFill>
            <a:round/>
          </a:ln>
        </p:spPr>
        <p:txBody>
          <a:bodyPr lIns="0" tIns="0" rIns="0" bIns="0"/>
          <a:lstStyle/>
          <a:p>
            <a:pPr lvl="0"/>
          </a:p>
        </p:txBody>
      </p:sp>
      <p:sp>
        <p:nvSpPr>
          <p:cNvPr id="75" name="Shape 75"/>
          <p:cNvSpPr/>
          <p:nvPr>
            <p:ph type="sldNum" sz="quarter" idx="2"/>
          </p:nvPr>
        </p:nvSpPr>
        <p:spPr>
          <a:xfrm>
            <a:off x="6553200" y="6248400"/>
            <a:ext cx="1905000" cy="332740"/>
          </a:xfrm>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rot="18427436">
            <a:off x="7777956" y="-15082"/>
            <a:ext cx="1162051" cy="20843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37"/>
                </a:moveTo>
                <a:lnTo>
                  <a:pt x="19085" y="469"/>
                </a:lnTo>
                <a:lnTo>
                  <a:pt x="16674" y="0"/>
                </a:lnTo>
                <a:lnTo>
                  <a:pt x="818" y="16472"/>
                </a:lnTo>
                <a:lnTo>
                  <a:pt x="818" y="18916"/>
                </a:lnTo>
                <a:lnTo>
                  <a:pt x="0" y="21278"/>
                </a:lnTo>
                <a:lnTo>
                  <a:pt x="536" y="21600"/>
                </a:lnTo>
                <a:lnTo>
                  <a:pt x="3281" y="19660"/>
                </a:lnTo>
                <a:lnTo>
                  <a:pt x="5506" y="18916"/>
                </a:lnTo>
                <a:lnTo>
                  <a:pt x="21600" y="2537"/>
                </a:lnTo>
                <a:close/>
              </a:path>
            </a:pathLst>
          </a:custGeom>
          <a:solidFill>
            <a:srgbClr val="FFFFFF"/>
          </a:solidFill>
          <a:ln w="12700">
            <a:miter lim="400000"/>
          </a:ln>
        </p:spPr>
        <p:txBody>
          <a:bodyPr lIns="0" tIns="0" rIns="0" bIns="0"/>
          <a:lstStyle/>
          <a:p>
            <a:pPr lvl="0"/>
          </a:p>
        </p:txBody>
      </p:sp>
      <p:sp>
        <p:nvSpPr>
          <p:cNvPr id="3" name="Shape 3"/>
          <p:cNvSpPr/>
          <p:nvPr/>
        </p:nvSpPr>
        <p:spPr>
          <a:xfrm rot="18427436">
            <a:off x="7865268" y="24606"/>
            <a:ext cx="1165226" cy="20970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014" y="0"/>
                </a:moveTo>
                <a:lnTo>
                  <a:pt x="965" y="16537"/>
                </a:lnTo>
                <a:lnTo>
                  <a:pt x="972" y="18672"/>
                </a:lnTo>
                <a:lnTo>
                  <a:pt x="0" y="21192"/>
                </a:lnTo>
                <a:lnTo>
                  <a:pt x="371" y="21600"/>
                </a:lnTo>
                <a:lnTo>
                  <a:pt x="3131" y="19553"/>
                </a:lnTo>
                <a:lnTo>
                  <a:pt x="5662" y="18783"/>
                </a:lnTo>
                <a:lnTo>
                  <a:pt x="21600" y="2497"/>
                </a:lnTo>
                <a:lnTo>
                  <a:pt x="19211" y="560"/>
                </a:lnTo>
                <a:lnTo>
                  <a:pt x="17014" y="0"/>
                </a:lnTo>
                <a:close/>
              </a:path>
            </a:pathLst>
          </a:custGeom>
          <a:solidFill>
            <a:srgbClr val="703DFF"/>
          </a:solidFill>
          <a:ln w="12700">
            <a:miter lim="400000"/>
          </a:ln>
        </p:spPr>
        <p:txBody>
          <a:bodyPr lIns="0" tIns="0" rIns="0" bIns="0"/>
          <a:lstStyle/>
          <a:p>
            <a:pPr lvl="0"/>
          </a:p>
        </p:txBody>
      </p:sp>
      <p:sp>
        <p:nvSpPr>
          <p:cNvPr id="4" name="Shape 4"/>
          <p:cNvSpPr/>
          <p:nvPr/>
        </p:nvSpPr>
        <p:spPr>
          <a:xfrm rot="18427436">
            <a:off x="7831137" y="192087"/>
            <a:ext cx="1025526" cy="15716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9329"/>
                </a:moveTo>
                <a:lnTo>
                  <a:pt x="3644" y="19858"/>
                </a:lnTo>
                <a:lnTo>
                  <a:pt x="6208" y="21600"/>
                </a:lnTo>
                <a:lnTo>
                  <a:pt x="21600" y="3103"/>
                </a:lnTo>
                <a:lnTo>
                  <a:pt x="17864" y="638"/>
                </a:lnTo>
                <a:lnTo>
                  <a:pt x="16008" y="0"/>
                </a:lnTo>
                <a:lnTo>
                  <a:pt x="0" y="19329"/>
                </a:lnTo>
                <a:close/>
              </a:path>
            </a:pathLst>
          </a:custGeom>
          <a:solidFill>
            <a:srgbClr val="FFB800"/>
          </a:solidFill>
          <a:ln w="12700">
            <a:miter lim="400000"/>
          </a:ln>
        </p:spPr>
        <p:txBody>
          <a:bodyPr lIns="0" tIns="0" rIns="0" bIns="0"/>
          <a:lstStyle/>
          <a:p>
            <a:pPr lvl="0"/>
          </a:p>
        </p:txBody>
      </p:sp>
      <p:grpSp>
        <p:nvGrpSpPr>
          <p:cNvPr id="31" name="Group 31"/>
          <p:cNvGrpSpPr/>
          <p:nvPr/>
        </p:nvGrpSpPr>
        <p:grpSpPr>
          <a:xfrm>
            <a:off x="7937" y="5540375"/>
            <a:ext cx="1784351" cy="1246188"/>
            <a:chOff x="0" y="0"/>
            <a:chExt cx="1784350" cy="1246187"/>
          </a:xfrm>
        </p:grpSpPr>
        <p:sp>
          <p:nvSpPr>
            <p:cNvPr id="5" name="Shape 5"/>
            <p:cNvSpPr/>
            <p:nvPr/>
          </p:nvSpPr>
          <p:spPr>
            <a:xfrm>
              <a:off x="30162" y="23812"/>
              <a:ext cx="1728788" cy="10302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746" y="20968"/>
                  </a:moveTo>
                  <a:lnTo>
                    <a:pt x="14089" y="18405"/>
                  </a:lnTo>
                  <a:lnTo>
                    <a:pt x="13206" y="7938"/>
                  </a:lnTo>
                  <a:lnTo>
                    <a:pt x="21223" y="5492"/>
                  </a:lnTo>
                  <a:lnTo>
                    <a:pt x="21600" y="3378"/>
                  </a:lnTo>
                  <a:lnTo>
                    <a:pt x="20826" y="1664"/>
                  </a:lnTo>
                  <a:lnTo>
                    <a:pt x="12660" y="3511"/>
                  </a:lnTo>
                  <a:lnTo>
                    <a:pt x="12095" y="533"/>
                  </a:lnTo>
                  <a:lnTo>
                    <a:pt x="10765" y="0"/>
                  </a:lnTo>
                  <a:lnTo>
                    <a:pt x="9505" y="466"/>
                  </a:lnTo>
                  <a:lnTo>
                    <a:pt x="8811" y="1764"/>
                  </a:lnTo>
                  <a:lnTo>
                    <a:pt x="9297" y="4743"/>
                  </a:lnTo>
                  <a:lnTo>
                    <a:pt x="6548" y="7339"/>
                  </a:lnTo>
                  <a:lnTo>
                    <a:pt x="9753" y="7871"/>
                  </a:lnTo>
                  <a:lnTo>
                    <a:pt x="11033" y="14794"/>
                  </a:lnTo>
                  <a:lnTo>
                    <a:pt x="1399" y="7805"/>
                  </a:lnTo>
                  <a:lnTo>
                    <a:pt x="456" y="8470"/>
                  </a:lnTo>
                  <a:lnTo>
                    <a:pt x="0" y="10584"/>
                  </a:lnTo>
                  <a:lnTo>
                    <a:pt x="546" y="12963"/>
                  </a:lnTo>
                  <a:lnTo>
                    <a:pt x="11301" y="21434"/>
                  </a:lnTo>
                  <a:lnTo>
                    <a:pt x="13672" y="20901"/>
                  </a:lnTo>
                  <a:lnTo>
                    <a:pt x="15577" y="21600"/>
                  </a:lnTo>
                  <a:lnTo>
                    <a:pt x="15746" y="20968"/>
                  </a:lnTo>
                  <a:close/>
                </a:path>
              </a:pathLst>
            </a:custGeom>
            <a:solidFill>
              <a:srgbClr val="F8F8F8"/>
            </a:solidFill>
            <a:ln w="12700" cap="flat">
              <a:noFill/>
              <a:miter lim="400000"/>
            </a:ln>
            <a:effectLst/>
          </p:spPr>
          <p:txBody>
            <a:bodyPr wrap="square" lIns="0" tIns="0" rIns="0" bIns="0" numCol="1" anchor="t">
              <a:noAutofit/>
            </a:bodyPr>
            <a:lstStyle/>
            <a:p>
              <a:pPr lvl="0"/>
            </a:p>
          </p:txBody>
        </p:sp>
        <p:sp>
          <p:nvSpPr>
            <p:cNvPr id="6" name="Shape 6"/>
            <p:cNvSpPr/>
            <p:nvPr/>
          </p:nvSpPr>
          <p:spPr>
            <a:xfrm>
              <a:off x="1614487" y="146050"/>
              <a:ext cx="112714" cy="204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586"/>
                  </a:moveTo>
                  <a:lnTo>
                    <a:pt x="18126" y="0"/>
                  </a:lnTo>
                  <a:lnTo>
                    <a:pt x="21600" y="19507"/>
                  </a:lnTo>
                  <a:lnTo>
                    <a:pt x="1208" y="21600"/>
                  </a:lnTo>
                  <a:lnTo>
                    <a:pt x="0" y="586"/>
                  </a:lnTo>
                  <a:close/>
                </a:path>
              </a:pathLst>
            </a:custGeom>
            <a:solidFill>
              <a:srgbClr val="FFEF66"/>
            </a:solidFill>
            <a:ln w="12700" cap="flat">
              <a:noFill/>
              <a:miter lim="400000"/>
            </a:ln>
            <a:effectLst/>
          </p:spPr>
          <p:txBody>
            <a:bodyPr wrap="square" lIns="0" tIns="0" rIns="0" bIns="0" numCol="1" anchor="t">
              <a:noAutofit/>
            </a:bodyPr>
            <a:lstStyle/>
            <a:p>
              <a:pPr lvl="0"/>
            </a:p>
          </p:txBody>
        </p:sp>
        <p:sp>
          <p:nvSpPr>
            <p:cNvPr id="7" name="Shape 7"/>
            <p:cNvSpPr/>
            <p:nvPr/>
          </p:nvSpPr>
          <p:spPr>
            <a:xfrm>
              <a:off x="23812" y="450850"/>
              <a:ext cx="1257301" cy="6508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66" y="0"/>
                  </a:moveTo>
                  <a:lnTo>
                    <a:pt x="18127" y="13655"/>
                  </a:lnTo>
                  <a:lnTo>
                    <a:pt x="19448" y="16785"/>
                  </a:lnTo>
                  <a:lnTo>
                    <a:pt x="21600" y="20837"/>
                  </a:lnTo>
                  <a:lnTo>
                    <a:pt x="21314" y="21600"/>
                  </a:lnTo>
                  <a:lnTo>
                    <a:pt x="18386" y="20705"/>
                  </a:lnTo>
                  <a:lnTo>
                    <a:pt x="15594" y="21337"/>
                  </a:lnTo>
                  <a:lnTo>
                    <a:pt x="572" y="7840"/>
                  </a:lnTo>
                  <a:lnTo>
                    <a:pt x="0" y="3946"/>
                  </a:lnTo>
                  <a:lnTo>
                    <a:pt x="626" y="842"/>
                  </a:lnTo>
                  <a:lnTo>
                    <a:pt x="1866" y="0"/>
                  </a:lnTo>
                  <a:close/>
                </a:path>
              </a:pathLst>
            </a:custGeom>
            <a:solidFill>
              <a:srgbClr val="FF0000"/>
            </a:solidFill>
            <a:ln w="12700" cap="flat">
              <a:noFill/>
              <a:miter lim="400000"/>
            </a:ln>
            <a:effectLst/>
          </p:spPr>
          <p:txBody>
            <a:bodyPr wrap="square" lIns="0" tIns="0" rIns="0" bIns="0" numCol="1" anchor="t">
              <a:noAutofit/>
            </a:bodyPr>
            <a:lstStyle/>
            <a:p>
              <a:pPr lvl="0"/>
            </a:p>
          </p:txBody>
        </p:sp>
        <p:sp>
          <p:nvSpPr>
            <p:cNvPr id="8" name="Shape 8"/>
            <p:cNvSpPr/>
            <p:nvPr/>
          </p:nvSpPr>
          <p:spPr>
            <a:xfrm>
              <a:off x="196850" y="504825"/>
              <a:ext cx="833438" cy="5937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9398"/>
                  </a:moveTo>
                  <a:lnTo>
                    <a:pt x="18985" y="21600"/>
                  </a:lnTo>
                  <a:lnTo>
                    <a:pt x="19335" y="15441"/>
                  </a:lnTo>
                  <a:lnTo>
                    <a:pt x="21600" y="12202"/>
                  </a:lnTo>
                  <a:lnTo>
                    <a:pt x="1606" y="0"/>
                  </a:lnTo>
                  <a:lnTo>
                    <a:pt x="0" y="3672"/>
                  </a:lnTo>
                  <a:lnTo>
                    <a:pt x="0" y="9398"/>
                  </a:lnTo>
                  <a:close/>
                </a:path>
              </a:pathLst>
            </a:custGeom>
            <a:solidFill>
              <a:srgbClr val="FFB800"/>
            </a:solidFill>
            <a:ln w="12700" cap="flat">
              <a:noFill/>
              <a:miter lim="400000"/>
            </a:ln>
            <a:effectLst/>
          </p:spPr>
          <p:txBody>
            <a:bodyPr wrap="square" lIns="0" tIns="0" rIns="0" bIns="0" numCol="1" anchor="t">
              <a:noAutofit/>
            </a:bodyPr>
            <a:lstStyle/>
            <a:p>
              <a:pPr lvl="0"/>
            </a:p>
          </p:txBody>
        </p:sp>
        <p:sp>
          <p:nvSpPr>
            <p:cNvPr id="9" name="Shape 9"/>
            <p:cNvSpPr/>
            <p:nvPr/>
          </p:nvSpPr>
          <p:spPr>
            <a:xfrm>
              <a:off x="762000" y="66674"/>
              <a:ext cx="214313" cy="1920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510"/>
                  </a:moveTo>
                  <a:lnTo>
                    <a:pt x="12706" y="0"/>
                  </a:lnTo>
                  <a:lnTo>
                    <a:pt x="19932" y="3227"/>
                  </a:lnTo>
                  <a:lnTo>
                    <a:pt x="21600" y="12458"/>
                  </a:lnTo>
                  <a:lnTo>
                    <a:pt x="13024" y="13085"/>
                  </a:lnTo>
                  <a:lnTo>
                    <a:pt x="2541" y="21600"/>
                  </a:lnTo>
                  <a:lnTo>
                    <a:pt x="0" y="2510"/>
                  </a:lnTo>
                  <a:close/>
                </a:path>
              </a:pathLst>
            </a:custGeom>
            <a:solidFill>
              <a:srgbClr val="00B200"/>
            </a:solidFill>
            <a:ln w="12700" cap="flat">
              <a:noFill/>
              <a:miter lim="400000"/>
            </a:ln>
            <a:effectLst/>
          </p:spPr>
          <p:txBody>
            <a:bodyPr wrap="square" lIns="0" tIns="0" rIns="0" bIns="0" numCol="1" anchor="t">
              <a:noAutofit/>
            </a:bodyPr>
            <a:lstStyle/>
            <a:p>
              <a:pPr lvl="0"/>
            </a:p>
          </p:txBody>
        </p:sp>
        <p:sp>
          <p:nvSpPr>
            <p:cNvPr id="10" name="Shape 10"/>
            <p:cNvSpPr/>
            <p:nvPr/>
          </p:nvSpPr>
          <p:spPr>
            <a:xfrm>
              <a:off x="1009650" y="1068387"/>
              <a:ext cx="120650" cy="177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386"/>
                  </a:moveTo>
                  <a:lnTo>
                    <a:pt x="21600" y="21600"/>
                  </a:lnTo>
                  <a:lnTo>
                    <a:pt x="0" y="771"/>
                  </a:lnTo>
                  <a:lnTo>
                    <a:pt x="10232" y="0"/>
                  </a:lnTo>
                  <a:lnTo>
                    <a:pt x="21600" y="386"/>
                  </a:lnTo>
                  <a:close/>
                </a:path>
              </a:pathLst>
            </a:custGeom>
            <a:solidFill>
              <a:srgbClr val="00B200"/>
            </a:solidFill>
            <a:ln w="12700" cap="flat">
              <a:noFill/>
              <a:miter lim="400000"/>
            </a:ln>
            <a:effectLst/>
          </p:spPr>
          <p:txBody>
            <a:bodyPr wrap="square" lIns="0" tIns="0" rIns="0" bIns="0" numCol="1" anchor="t">
              <a:noAutofit/>
            </a:bodyPr>
            <a:lstStyle/>
            <a:p>
              <a:pPr lvl="0"/>
            </a:p>
          </p:txBody>
        </p:sp>
        <p:sp>
          <p:nvSpPr>
            <p:cNvPr id="11" name="Shape 11"/>
            <p:cNvSpPr/>
            <p:nvPr/>
          </p:nvSpPr>
          <p:spPr>
            <a:xfrm>
              <a:off x="792162" y="185737"/>
              <a:ext cx="306388" cy="608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262"/>
                  </a:moveTo>
                  <a:lnTo>
                    <a:pt x="4868" y="0"/>
                  </a:lnTo>
                  <a:lnTo>
                    <a:pt x="12982" y="170"/>
                  </a:lnTo>
                  <a:lnTo>
                    <a:pt x="21600" y="21600"/>
                  </a:lnTo>
                  <a:lnTo>
                    <a:pt x="15612" y="20356"/>
                  </a:lnTo>
                  <a:lnTo>
                    <a:pt x="8506" y="19140"/>
                  </a:lnTo>
                  <a:lnTo>
                    <a:pt x="0" y="2262"/>
                  </a:lnTo>
                  <a:close/>
                </a:path>
              </a:pathLst>
            </a:custGeom>
            <a:solidFill>
              <a:srgbClr val="FFB800"/>
            </a:solidFill>
            <a:ln w="12700" cap="flat">
              <a:noFill/>
              <a:miter lim="400000"/>
            </a:ln>
            <a:effectLst/>
          </p:spPr>
          <p:txBody>
            <a:bodyPr wrap="square" lIns="0" tIns="0" rIns="0" bIns="0" numCol="1" anchor="t">
              <a:noAutofit/>
            </a:bodyPr>
            <a:lstStyle/>
            <a:p>
              <a:pPr lvl="0"/>
            </a:p>
          </p:txBody>
        </p:sp>
        <p:sp>
          <p:nvSpPr>
            <p:cNvPr id="12" name="Shape 12"/>
            <p:cNvSpPr/>
            <p:nvPr/>
          </p:nvSpPr>
          <p:spPr>
            <a:xfrm>
              <a:off x="1052512" y="158750"/>
              <a:ext cx="577851" cy="2762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532" y="0"/>
                  </a:moveTo>
                  <a:lnTo>
                    <a:pt x="0" y="6579"/>
                  </a:lnTo>
                  <a:lnTo>
                    <a:pt x="831" y="21600"/>
                  </a:lnTo>
                  <a:lnTo>
                    <a:pt x="21214" y="14710"/>
                  </a:lnTo>
                  <a:lnTo>
                    <a:pt x="21600" y="2669"/>
                  </a:lnTo>
                  <a:lnTo>
                    <a:pt x="20532" y="0"/>
                  </a:lnTo>
                  <a:close/>
                </a:path>
              </a:pathLst>
            </a:custGeom>
            <a:solidFill>
              <a:srgbClr val="FFB800"/>
            </a:solidFill>
            <a:ln w="12700" cap="flat">
              <a:noFill/>
              <a:miter lim="400000"/>
            </a:ln>
            <a:effectLst/>
          </p:spPr>
          <p:txBody>
            <a:bodyPr wrap="square" lIns="0" tIns="0" rIns="0" bIns="0" numCol="1" anchor="t">
              <a:noAutofit/>
            </a:bodyPr>
            <a:lstStyle/>
            <a:p>
              <a:pPr lvl="0"/>
            </a:p>
          </p:txBody>
        </p:sp>
        <p:sp>
          <p:nvSpPr>
            <p:cNvPr id="13" name="Shape 13"/>
            <p:cNvSpPr/>
            <p:nvPr/>
          </p:nvSpPr>
          <p:spPr>
            <a:xfrm>
              <a:off x="542925" y="322262"/>
              <a:ext cx="247650" cy="1063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831" y="0"/>
                  </a:moveTo>
                  <a:lnTo>
                    <a:pt x="0" y="12480"/>
                  </a:lnTo>
                  <a:lnTo>
                    <a:pt x="21600" y="21600"/>
                  </a:lnTo>
                  <a:lnTo>
                    <a:pt x="18831" y="0"/>
                  </a:lnTo>
                  <a:close/>
                </a:path>
              </a:pathLst>
            </a:custGeom>
            <a:solidFill>
              <a:srgbClr val="FFEF66"/>
            </a:solidFill>
            <a:ln w="12700" cap="flat">
              <a:noFill/>
              <a:miter lim="400000"/>
            </a:ln>
            <a:effectLst/>
          </p:spPr>
          <p:txBody>
            <a:bodyPr wrap="square" lIns="0" tIns="0" rIns="0" bIns="0" numCol="1" anchor="t">
              <a:noAutofit/>
            </a:bodyPr>
            <a:lstStyle/>
            <a:p>
              <a:pPr lvl="0"/>
            </a:p>
          </p:txBody>
        </p:sp>
        <p:grpSp>
          <p:nvGrpSpPr>
            <p:cNvPr id="30" name="Group 30"/>
            <p:cNvGrpSpPr/>
            <p:nvPr/>
          </p:nvGrpSpPr>
          <p:grpSpPr>
            <a:xfrm>
              <a:off x="0" y="0"/>
              <a:ext cx="1784351" cy="1238250"/>
              <a:chOff x="0" y="0"/>
              <a:chExt cx="1784350" cy="1238250"/>
            </a:xfrm>
          </p:grpSpPr>
          <p:grpSp>
            <p:nvGrpSpPr>
              <p:cNvPr id="17" name="Group 17"/>
              <p:cNvGrpSpPr/>
              <p:nvPr/>
            </p:nvGrpSpPr>
            <p:grpSpPr>
              <a:xfrm>
                <a:off x="784225" y="114300"/>
                <a:ext cx="869950" cy="1123950"/>
                <a:chOff x="0" y="0"/>
                <a:chExt cx="869949" cy="1123950"/>
              </a:xfrm>
            </p:grpSpPr>
            <p:sp>
              <p:nvSpPr>
                <p:cNvPr id="14" name="Shape 14"/>
                <p:cNvSpPr/>
                <p:nvPr/>
              </p:nvSpPr>
              <p:spPr>
                <a:xfrm>
                  <a:off x="0" y="39687"/>
                  <a:ext cx="249238" cy="1381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3207"/>
                      </a:moveTo>
                      <a:lnTo>
                        <a:pt x="7867" y="1234"/>
                      </a:lnTo>
                      <a:lnTo>
                        <a:pt x="14699" y="0"/>
                      </a:lnTo>
                      <a:lnTo>
                        <a:pt x="20151" y="3333"/>
                      </a:lnTo>
                      <a:lnTo>
                        <a:pt x="21600" y="11232"/>
                      </a:lnTo>
                      <a:lnTo>
                        <a:pt x="11525" y="8270"/>
                      </a:lnTo>
                      <a:lnTo>
                        <a:pt x="5107" y="12466"/>
                      </a:lnTo>
                      <a:lnTo>
                        <a:pt x="897" y="21600"/>
                      </a:lnTo>
                      <a:lnTo>
                        <a:pt x="0" y="13207"/>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15" name="Shape 15"/>
                <p:cNvSpPr/>
                <p:nvPr/>
              </p:nvSpPr>
              <p:spPr>
                <a:xfrm>
                  <a:off x="217487" y="912812"/>
                  <a:ext cx="182563" cy="2111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248"/>
                      </a:moveTo>
                      <a:lnTo>
                        <a:pt x="15026" y="21600"/>
                      </a:lnTo>
                      <a:lnTo>
                        <a:pt x="21600" y="20382"/>
                      </a:lnTo>
                      <a:lnTo>
                        <a:pt x="20943" y="1380"/>
                      </a:lnTo>
                      <a:lnTo>
                        <a:pt x="15590" y="0"/>
                      </a:lnTo>
                      <a:lnTo>
                        <a:pt x="16810" y="15997"/>
                      </a:lnTo>
                      <a:lnTo>
                        <a:pt x="6668" y="325"/>
                      </a:lnTo>
                      <a:lnTo>
                        <a:pt x="0" y="3248"/>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16" name="Shape 16"/>
                <p:cNvSpPr/>
                <p:nvPr/>
              </p:nvSpPr>
              <p:spPr>
                <a:xfrm>
                  <a:off x="801687" y="0"/>
                  <a:ext cx="68263" cy="1857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754"/>
                      </a:moveTo>
                      <a:lnTo>
                        <a:pt x="8938" y="8585"/>
                      </a:lnTo>
                      <a:lnTo>
                        <a:pt x="10924" y="14215"/>
                      </a:lnTo>
                      <a:lnTo>
                        <a:pt x="6703" y="21600"/>
                      </a:lnTo>
                      <a:lnTo>
                        <a:pt x="19862" y="20308"/>
                      </a:lnTo>
                      <a:lnTo>
                        <a:pt x="21600" y="10708"/>
                      </a:lnTo>
                      <a:lnTo>
                        <a:pt x="11421" y="0"/>
                      </a:lnTo>
                      <a:lnTo>
                        <a:pt x="0" y="1754"/>
                      </a:lnTo>
                      <a:close/>
                    </a:path>
                  </a:pathLst>
                </a:custGeom>
                <a:solidFill>
                  <a:srgbClr val="000000"/>
                </a:solidFill>
                <a:ln w="12700" cap="flat">
                  <a:noFill/>
                  <a:miter lim="400000"/>
                </a:ln>
                <a:effectLst/>
              </p:spPr>
              <p:txBody>
                <a:bodyPr wrap="square" lIns="0" tIns="0" rIns="0" bIns="0" numCol="1" anchor="t">
                  <a:noAutofit/>
                </a:bodyPr>
                <a:lstStyle/>
                <a:p>
                  <a:pPr lvl="0"/>
                </a:p>
              </p:txBody>
            </p:sp>
          </p:grpSp>
          <p:sp>
            <p:nvSpPr>
              <p:cNvPr id="18" name="Shape 18"/>
              <p:cNvSpPr/>
              <p:nvPr/>
            </p:nvSpPr>
            <p:spPr>
              <a:xfrm>
                <a:off x="112712" y="384175"/>
                <a:ext cx="944563" cy="3968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15" y="0"/>
                    </a:moveTo>
                    <a:lnTo>
                      <a:pt x="21600" y="21168"/>
                    </a:lnTo>
                    <a:lnTo>
                      <a:pt x="19531" y="21600"/>
                    </a:lnTo>
                    <a:lnTo>
                      <a:pt x="0" y="1166"/>
                    </a:lnTo>
                    <a:lnTo>
                      <a:pt x="1815" y="0"/>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19" name="Shape 19"/>
              <p:cNvSpPr/>
              <p:nvPr/>
            </p:nvSpPr>
            <p:spPr>
              <a:xfrm>
                <a:off x="404812" y="628650"/>
                <a:ext cx="387351" cy="2349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18" y="2481"/>
                    </a:moveTo>
                    <a:lnTo>
                      <a:pt x="7067" y="4816"/>
                    </a:lnTo>
                    <a:lnTo>
                      <a:pt x="14312" y="9997"/>
                    </a:lnTo>
                    <a:lnTo>
                      <a:pt x="19436" y="17732"/>
                    </a:lnTo>
                    <a:lnTo>
                      <a:pt x="14400" y="16784"/>
                    </a:lnTo>
                    <a:lnTo>
                      <a:pt x="6140" y="10654"/>
                    </a:lnTo>
                    <a:lnTo>
                      <a:pt x="2209" y="5838"/>
                    </a:lnTo>
                    <a:lnTo>
                      <a:pt x="4726" y="11895"/>
                    </a:lnTo>
                    <a:lnTo>
                      <a:pt x="12015" y="19703"/>
                    </a:lnTo>
                    <a:lnTo>
                      <a:pt x="20584" y="21600"/>
                    </a:lnTo>
                    <a:lnTo>
                      <a:pt x="21600" y="16346"/>
                    </a:lnTo>
                    <a:lnTo>
                      <a:pt x="17404" y="8757"/>
                    </a:lnTo>
                    <a:lnTo>
                      <a:pt x="7509" y="1241"/>
                    </a:lnTo>
                    <a:lnTo>
                      <a:pt x="0" y="0"/>
                    </a:lnTo>
                    <a:lnTo>
                      <a:pt x="618" y="2481"/>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20" name="Shape 20"/>
              <p:cNvSpPr/>
              <p:nvPr/>
            </p:nvSpPr>
            <p:spPr>
              <a:xfrm>
                <a:off x="889000" y="301625"/>
                <a:ext cx="169863" cy="3778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434" y="0"/>
                    </a:moveTo>
                    <a:lnTo>
                      <a:pt x="9228" y="1130"/>
                    </a:lnTo>
                    <a:lnTo>
                      <a:pt x="8113" y="8676"/>
                    </a:lnTo>
                    <a:lnTo>
                      <a:pt x="10749" y="14777"/>
                    </a:lnTo>
                    <a:lnTo>
                      <a:pt x="21600" y="20380"/>
                    </a:lnTo>
                    <a:lnTo>
                      <a:pt x="9837" y="21600"/>
                    </a:lnTo>
                    <a:lnTo>
                      <a:pt x="3042" y="15545"/>
                    </a:lnTo>
                    <a:lnTo>
                      <a:pt x="0" y="2576"/>
                    </a:lnTo>
                    <a:lnTo>
                      <a:pt x="2434" y="0"/>
                    </a:lnTo>
                    <a:close/>
                  </a:path>
                </a:pathLst>
              </a:custGeom>
              <a:solidFill>
                <a:srgbClr val="000000"/>
              </a:solidFill>
              <a:ln w="12700" cap="flat">
                <a:noFill/>
                <a:miter lim="400000"/>
              </a:ln>
              <a:effectLst/>
            </p:spPr>
            <p:txBody>
              <a:bodyPr wrap="square" lIns="0" tIns="0" rIns="0" bIns="0" numCol="1" anchor="t">
                <a:noAutofit/>
              </a:bodyPr>
              <a:lstStyle/>
              <a:p>
                <a:pPr lvl="0"/>
              </a:p>
            </p:txBody>
          </p:sp>
          <p:grpSp>
            <p:nvGrpSpPr>
              <p:cNvPr id="29" name="Group 29"/>
              <p:cNvGrpSpPr/>
              <p:nvPr/>
            </p:nvGrpSpPr>
            <p:grpSpPr>
              <a:xfrm>
                <a:off x="0" y="0"/>
                <a:ext cx="1784351" cy="1076325"/>
                <a:chOff x="0" y="0"/>
                <a:chExt cx="1784350" cy="1076325"/>
              </a:xfrm>
            </p:grpSpPr>
            <p:sp>
              <p:nvSpPr>
                <p:cNvPr id="21" name="Shape 21"/>
                <p:cNvSpPr/>
                <p:nvPr/>
              </p:nvSpPr>
              <p:spPr>
                <a:xfrm>
                  <a:off x="1054100" y="885825"/>
                  <a:ext cx="119063" cy="1381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840" y="0"/>
                      </a:moveTo>
                      <a:lnTo>
                        <a:pt x="5760" y="8240"/>
                      </a:lnTo>
                      <a:lnTo>
                        <a:pt x="0" y="21600"/>
                      </a:lnTo>
                      <a:lnTo>
                        <a:pt x="11520" y="19977"/>
                      </a:lnTo>
                      <a:lnTo>
                        <a:pt x="14832" y="10488"/>
                      </a:lnTo>
                      <a:lnTo>
                        <a:pt x="21600" y="3371"/>
                      </a:lnTo>
                      <a:lnTo>
                        <a:pt x="15840" y="0"/>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22" name="Shape 22"/>
                <p:cNvSpPr/>
                <p:nvPr/>
              </p:nvSpPr>
              <p:spPr>
                <a:xfrm>
                  <a:off x="0" y="377825"/>
                  <a:ext cx="1336675" cy="6985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01" y="0"/>
                      </a:moveTo>
                      <a:lnTo>
                        <a:pt x="808" y="1276"/>
                      </a:lnTo>
                      <a:lnTo>
                        <a:pt x="0" y="5105"/>
                      </a:lnTo>
                      <a:lnTo>
                        <a:pt x="859" y="8787"/>
                      </a:lnTo>
                      <a:lnTo>
                        <a:pt x="15161" y="21281"/>
                      </a:lnTo>
                      <a:lnTo>
                        <a:pt x="18239" y="20495"/>
                      </a:lnTo>
                      <a:lnTo>
                        <a:pt x="20728" y="21600"/>
                      </a:lnTo>
                      <a:lnTo>
                        <a:pt x="21600" y="19833"/>
                      </a:lnTo>
                      <a:lnTo>
                        <a:pt x="19266" y="16298"/>
                      </a:lnTo>
                      <a:lnTo>
                        <a:pt x="18316" y="12567"/>
                      </a:lnTo>
                      <a:lnTo>
                        <a:pt x="17560" y="12935"/>
                      </a:lnTo>
                      <a:lnTo>
                        <a:pt x="18457" y="16298"/>
                      </a:lnTo>
                      <a:lnTo>
                        <a:pt x="20240" y="19882"/>
                      </a:lnTo>
                      <a:lnTo>
                        <a:pt x="18124" y="19317"/>
                      </a:lnTo>
                      <a:lnTo>
                        <a:pt x="15636" y="19980"/>
                      </a:lnTo>
                      <a:lnTo>
                        <a:pt x="16097" y="15955"/>
                      </a:lnTo>
                      <a:lnTo>
                        <a:pt x="17162" y="13205"/>
                      </a:lnTo>
                      <a:lnTo>
                        <a:pt x="15918" y="13549"/>
                      </a:lnTo>
                      <a:lnTo>
                        <a:pt x="14943" y="16151"/>
                      </a:lnTo>
                      <a:lnTo>
                        <a:pt x="14610" y="19415"/>
                      </a:lnTo>
                      <a:lnTo>
                        <a:pt x="1372" y="7609"/>
                      </a:lnTo>
                      <a:lnTo>
                        <a:pt x="1026" y="5277"/>
                      </a:lnTo>
                      <a:lnTo>
                        <a:pt x="1321" y="2332"/>
                      </a:lnTo>
                      <a:lnTo>
                        <a:pt x="2783" y="0"/>
                      </a:lnTo>
                      <a:lnTo>
                        <a:pt x="2001" y="0"/>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23" name="Shape 23"/>
                <p:cNvSpPr/>
                <p:nvPr/>
              </p:nvSpPr>
              <p:spPr>
                <a:xfrm>
                  <a:off x="160337" y="444500"/>
                  <a:ext cx="127001" cy="2651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660" y="0"/>
                      </a:moveTo>
                      <a:lnTo>
                        <a:pt x="2565" y="6835"/>
                      </a:lnTo>
                      <a:lnTo>
                        <a:pt x="0" y="14830"/>
                      </a:lnTo>
                      <a:lnTo>
                        <a:pt x="4455" y="20246"/>
                      </a:lnTo>
                      <a:lnTo>
                        <a:pt x="12690" y="21600"/>
                      </a:lnTo>
                      <a:lnTo>
                        <a:pt x="10260" y="9930"/>
                      </a:lnTo>
                      <a:lnTo>
                        <a:pt x="21600" y="1096"/>
                      </a:lnTo>
                      <a:lnTo>
                        <a:pt x="15660" y="0"/>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24" name="Shape 24"/>
                <p:cNvSpPr/>
                <p:nvPr/>
              </p:nvSpPr>
              <p:spPr>
                <a:xfrm>
                  <a:off x="704850" y="0"/>
                  <a:ext cx="511176" cy="9429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335" y="16291"/>
                      </a:moveTo>
                      <a:lnTo>
                        <a:pt x="0" y="2255"/>
                      </a:lnTo>
                      <a:lnTo>
                        <a:pt x="2725" y="691"/>
                      </a:lnTo>
                      <a:lnTo>
                        <a:pt x="8680" y="0"/>
                      </a:lnTo>
                      <a:lnTo>
                        <a:pt x="13424" y="1036"/>
                      </a:lnTo>
                      <a:lnTo>
                        <a:pt x="21600" y="21600"/>
                      </a:lnTo>
                      <a:lnTo>
                        <a:pt x="18673" y="19836"/>
                      </a:lnTo>
                      <a:lnTo>
                        <a:pt x="11944" y="1764"/>
                      </a:lnTo>
                      <a:lnTo>
                        <a:pt x="7604" y="1109"/>
                      </a:lnTo>
                      <a:lnTo>
                        <a:pt x="4004" y="1345"/>
                      </a:lnTo>
                      <a:lnTo>
                        <a:pt x="2557" y="2564"/>
                      </a:lnTo>
                      <a:lnTo>
                        <a:pt x="10295" y="16800"/>
                      </a:lnTo>
                      <a:lnTo>
                        <a:pt x="7335" y="16291"/>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25" name="Shape 25"/>
                <p:cNvSpPr/>
                <p:nvPr/>
              </p:nvSpPr>
              <p:spPr>
                <a:xfrm>
                  <a:off x="909637" y="254000"/>
                  <a:ext cx="152401" cy="4000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57"/>
                      </a:moveTo>
                      <a:lnTo>
                        <a:pt x="8550" y="8314"/>
                      </a:lnTo>
                      <a:lnTo>
                        <a:pt x="12712" y="13629"/>
                      </a:lnTo>
                      <a:lnTo>
                        <a:pt x="13050" y="21600"/>
                      </a:lnTo>
                      <a:lnTo>
                        <a:pt x="21600" y="21600"/>
                      </a:lnTo>
                      <a:lnTo>
                        <a:pt x="21038" y="15429"/>
                      </a:lnTo>
                      <a:lnTo>
                        <a:pt x="18225" y="8914"/>
                      </a:lnTo>
                      <a:lnTo>
                        <a:pt x="11138" y="2529"/>
                      </a:lnTo>
                      <a:lnTo>
                        <a:pt x="7088" y="0"/>
                      </a:lnTo>
                      <a:lnTo>
                        <a:pt x="0" y="1157"/>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26" name="Shape 26"/>
                <p:cNvSpPr/>
                <p:nvPr/>
              </p:nvSpPr>
              <p:spPr>
                <a:xfrm>
                  <a:off x="512762" y="222250"/>
                  <a:ext cx="309563" cy="2143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449" y="0"/>
                      </a:moveTo>
                      <a:lnTo>
                        <a:pt x="14234" y="1365"/>
                      </a:lnTo>
                      <a:lnTo>
                        <a:pt x="14012" y="5300"/>
                      </a:lnTo>
                      <a:lnTo>
                        <a:pt x="0" y="13570"/>
                      </a:lnTo>
                      <a:lnTo>
                        <a:pt x="0" y="17826"/>
                      </a:lnTo>
                      <a:lnTo>
                        <a:pt x="15729" y="18147"/>
                      </a:lnTo>
                      <a:lnTo>
                        <a:pt x="17723" y="21600"/>
                      </a:lnTo>
                      <a:lnTo>
                        <a:pt x="21600" y="21359"/>
                      </a:lnTo>
                      <a:lnTo>
                        <a:pt x="21212" y="15257"/>
                      </a:lnTo>
                      <a:lnTo>
                        <a:pt x="6425" y="14132"/>
                      </a:lnTo>
                      <a:lnTo>
                        <a:pt x="18443" y="7146"/>
                      </a:lnTo>
                      <a:lnTo>
                        <a:pt x="16449" y="0"/>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27" name="Shape 27"/>
                <p:cNvSpPr/>
                <p:nvPr/>
              </p:nvSpPr>
              <p:spPr>
                <a:xfrm>
                  <a:off x="1036637" y="76200"/>
                  <a:ext cx="747714" cy="3365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6674"/>
                      </a:moveTo>
                      <a:lnTo>
                        <a:pt x="19810" y="0"/>
                      </a:lnTo>
                      <a:lnTo>
                        <a:pt x="21256" y="3974"/>
                      </a:lnTo>
                      <a:lnTo>
                        <a:pt x="21600" y="9221"/>
                      </a:lnTo>
                      <a:lnTo>
                        <a:pt x="20728" y="14366"/>
                      </a:lnTo>
                      <a:lnTo>
                        <a:pt x="1308" y="21600"/>
                      </a:lnTo>
                      <a:lnTo>
                        <a:pt x="1217" y="19562"/>
                      </a:lnTo>
                      <a:lnTo>
                        <a:pt x="19810" y="12328"/>
                      </a:lnTo>
                      <a:lnTo>
                        <a:pt x="20498" y="7387"/>
                      </a:lnTo>
                      <a:lnTo>
                        <a:pt x="19282" y="2904"/>
                      </a:lnTo>
                      <a:lnTo>
                        <a:pt x="0" y="9425"/>
                      </a:lnTo>
                      <a:lnTo>
                        <a:pt x="0" y="6674"/>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28" name="Shape 28"/>
                <p:cNvSpPr/>
                <p:nvPr/>
              </p:nvSpPr>
              <p:spPr>
                <a:xfrm>
                  <a:off x="1130299" y="184150"/>
                  <a:ext cx="388939" cy="1365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732"/>
                      </a:moveTo>
                      <a:lnTo>
                        <a:pt x="2921" y="21600"/>
                      </a:lnTo>
                      <a:lnTo>
                        <a:pt x="9826" y="20726"/>
                      </a:lnTo>
                      <a:lnTo>
                        <a:pt x="18502" y="14483"/>
                      </a:lnTo>
                      <a:lnTo>
                        <a:pt x="21600" y="5244"/>
                      </a:lnTo>
                      <a:lnTo>
                        <a:pt x="19608" y="250"/>
                      </a:lnTo>
                      <a:lnTo>
                        <a:pt x="11198" y="0"/>
                      </a:lnTo>
                      <a:lnTo>
                        <a:pt x="4869" y="1498"/>
                      </a:lnTo>
                      <a:lnTo>
                        <a:pt x="664" y="9489"/>
                      </a:lnTo>
                      <a:lnTo>
                        <a:pt x="4957" y="11861"/>
                      </a:lnTo>
                      <a:lnTo>
                        <a:pt x="12172" y="6617"/>
                      </a:lnTo>
                      <a:lnTo>
                        <a:pt x="18413" y="6617"/>
                      </a:lnTo>
                      <a:lnTo>
                        <a:pt x="11862" y="13734"/>
                      </a:lnTo>
                      <a:lnTo>
                        <a:pt x="6285" y="15732"/>
                      </a:lnTo>
                      <a:lnTo>
                        <a:pt x="0" y="15732"/>
                      </a:lnTo>
                      <a:close/>
                    </a:path>
                  </a:pathLst>
                </a:custGeom>
                <a:solidFill>
                  <a:srgbClr val="000000"/>
                </a:solidFill>
                <a:ln w="12700" cap="flat">
                  <a:noFill/>
                  <a:miter lim="400000"/>
                </a:ln>
                <a:effectLst/>
              </p:spPr>
              <p:txBody>
                <a:bodyPr wrap="square" lIns="0" tIns="0" rIns="0" bIns="0" numCol="1" anchor="t">
                  <a:noAutofit/>
                </a:bodyPr>
                <a:lstStyle/>
                <a:p>
                  <a:pPr lvl="0"/>
                </a:p>
              </p:txBody>
            </p:sp>
          </p:grpSp>
        </p:grpSp>
      </p:grpSp>
      <p:grpSp>
        <p:nvGrpSpPr>
          <p:cNvPr id="34" name="Group 34"/>
          <p:cNvGrpSpPr/>
          <p:nvPr/>
        </p:nvGrpSpPr>
        <p:grpSpPr>
          <a:xfrm>
            <a:off x="8680450" y="2116137"/>
            <a:ext cx="385763" cy="4308476"/>
            <a:chOff x="0" y="0"/>
            <a:chExt cx="385762" cy="4308475"/>
          </a:xfrm>
        </p:grpSpPr>
        <p:sp>
          <p:nvSpPr>
            <p:cNvPr id="32" name="Shape 32"/>
            <p:cNvSpPr/>
            <p:nvPr/>
          </p:nvSpPr>
          <p:spPr>
            <a:xfrm flipH="1">
              <a:off x="0" y="2043112"/>
              <a:ext cx="325438" cy="22653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362" y="20873"/>
                  </a:moveTo>
                  <a:lnTo>
                    <a:pt x="10632" y="19477"/>
                  </a:lnTo>
                  <a:lnTo>
                    <a:pt x="8925" y="18406"/>
                  </a:lnTo>
                  <a:lnTo>
                    <a:pt x="10380" y="16812"/>
                  </a:lnTo>
                  <a:lnTo>
                    <a:pt x="16536" y="14887"/>
                  </a:lnTo>
                  <a:lnTo>
                    <a:pt x="17935" y="13690"/>
                  </a:lnTo>
                  <a:lnTo>
                    <a:pt x="16536" y="12883"/>
                  </a:lnTo>
                  <a:lnTo>
                    <a:pt x="11220" y="12295"/>
                  </a:lnTo>
                  <a:lnTo>
                    <a:pt x="10101" y="11554"/>
                  </a:lnTo>
                  <a:lnTo>
                    <a:pt x="12031" y="10496"/>
                  </a:lnTo>
                  <a:lnTo>
                    <a:pt x="20733" y="7645"/>
                  </a:lnTo>
                  <a:lnTo>
                    <a:pt x="21600" y="6250"/>
                  </a:lnTo>
                  <a:lnTo>
                    <a:pt x="19362" y="4715"/>
                  </a:lnTo>
                  <a:lnTo>
                    <a:pt x="12031" y="3988"/>
                  </a:lnTo>
                  <a:lnTo>
                    <a:pt x="5596" y="2791"/>
                  </a:lnTo>
                  <a:lnTo>
                    <a:pt x="0" y="0"/>
                  </a:lnTo>
                  <a:lnTo>
                    <a:pt x="811" y="2526"/>
                  </a:lnTo>
                  <a:lnTo>
                    <a:pt x="5008" y="4048"/>
                  </a:lnTo>
                  <a:lnTo>
                    <a:pt x="10632" y="4980"/>
                  </a:lnTo>
                  <a:lnTo>
                    <a:pt x="16816" y="5509"/>
                  </a:lnTo>
                  <a:lnTo>
                    <a:pt x="17123" y="6905"/>
                  </a:lnTo>
                  <a:lnTo>
                    <a:pt x="13990" y="8373"/>
                  </a:lnTo>
                  <a:lnTo>
                    <a:pt x="6715" y="10965"/>
                  </a:lnTo>
                  <a:lnTo>
                    <a:pt x="6435" y="12625"/>
                  </a:lnTo>
                  <a:lnTo>
                    <a:pt x="13178" y="13551"/>
                  </a:lnTo>
                  <a:lnTo>
                    <a:pt x="12870" y="14418"/>
                  </a:lnTo>
                  <a:lnTo>
                    <a:pt x="6967" y="16217"/>
                  </a:lnTo>
                  <a:lnTo>
                    <a:pt x="4477" y="17943"/>
                  </a:lnTo>
                  <a:lnTo>
                    <a:pt x="6715" y="19801"/>
                  </a:lnTo>
                  <a:lnTo>
                    <a:pt x="12031" y="20793"/>
                  </a:lnTo>
                  <a:lnTo>
                    <a:pt x="18774" y="21600"/>
                  </a:lnTo>
                  <a:lnTo>
                    <a:pt x="19362" y="20873"/>
                  </a:lnTo>
                  <a:close/>
                </a:path>
              </a:pathLst>
            </a:custGeom>
            <a:solidFill>
              <a:srgbClr val="703DFF"/>
            </a:solidFill>
            <a:ln w="12700" cap="flat">
              <a:noFill/>
              <a:miter lim="400000"/>
            </a:ln>
            <a:effectLst/>
          </p:spPr>
          <p:txBody>
            <a:bodyPr wrap="square" lIns="0" tIns="0" rIns="0" bIns="0" numCol="1" anchor="t">
              <a:noAutofit/>
            </a:bodyPr>
            <a:lstStyle/>
            <a:p>
              <a:pPr lvl="0"/>
            </a:p>
          </p:txBody>
        </p:sp>
        <p:sp>
          <p:nvSpPr>
            <p:cNvPr id="33" name="Shape 33"/>
            <p:cNvSpPr/>
            <p:nvPr/>
          </p:nvSpPr>
          <p:spPr>
            <a:xfrm flipH="1">
              <a:off x="60325" y="0"/>
              <a:ext cx="325438" cy="25923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362" y="20873"/>
                  </a:moveTo>
                  <a:lnTo>
                    <a:pt x="10632" y="19477"/>
                  </a:lnTo>
                  <a:lnTo>
                    <a:pt x="8925" y="18406"/>
                  </a:lnTo>
                  <a:lnTo>
                    <a:pt x="10380" y="16812"/>
                  </a:lnTo>
                  <a:lnTo>
                    <a:pt x="16536" y="14887"/>
                  </a:lnTo>
                  <a:lnTo>
                    <a:pt x="17935" y="13690"/>
                  </a:lnTo>
                  <a:lnTo>
                    <a:pt x="16536" y="12883"/>
                  </a:lnTo>
                  <a:lnTo>
                    <a:pt x="11220" y="12295"/>
                  </a:lnTo>
                  <a:lnTo>
                    <a:pt x="10101" y="11554"/>
                  </a:lnTo>
                  <a:lnTo>
                    <a:pt x="12031" y="10496"/>
                  </a:lnTo>
                  <a:lnTo>
                    <a:pt x="20733" y="7645"/>
                  </a:lnTo>
                  <a:lnTo>
                    <a:pt x="21600" y="6250"/>
                  </a:lnTo>
                  <a:lnTo>
                    <a:pt x="19362" y="4715"/>
                  </a:lnTo>
                  <a:lnTo>
                    <a:pt x="12031" y="3988"/>
                  </a:lnTo>
                  <a:lnTo>
                    <a:pt x="5596" y="2791"/>
                  </a:lnTo>
                  <a:lnTo>
                    <a:pt x="0" y="0"/>
                  </a:lnTo>
                  <a:lnTo>
                    <a:pt x="811" y="2526"/>
                  </a:lnTo>
                  <a:lnTo>
                    <a:pt x="5008" y="4048"/>
                  </a:lnTo>
                  <a:lnTo>
                    <a:pt x="10632" y="4980"/>
                  </a:lnTo>
                  <a:lnTo>
                    <a:pt x="16816" y="5509"/>
                  </a:lnTo>
                  <a:lnTo>
                    <a:pt x="17123" y="6905"/>
                  </a:lnTo>
                  <a:lnTo>
                    <a:pt x="13990" y="8373"/>
                  </a:lnTo>
                  <a:lnTo>
                    <a:pt x="6715" y="10965"/>
                  </a:lnTo>
                  <a:lnTo>
                    <a:pt x="6435" y="12625"/>
                  </a:lnTo>
                  <a:lnTo>
                    <a:pt x="13178" y="13551"/>
                  </a:lnTo>
                  <a:lnTo>
                    <a:pt x="12870" y="14418"/>
                  </a:lnTo>
                  <a:lnTo>
                    <a:pt x="6967" y="16217"/>
                  </a:lnTo>
                  <a:lnTo>
                    <a:pt x="4477" y="17943"/>
                  </a:lnTo>
                  <a:lnTo>
                    <a:pt x="6715" y="19801"/>
                  </a:lnTo>
                  <a:lnTo>
                    <a:pt x="12031" y="20793"/>
                  </a:lnTo>
                  <a:lnTo>
                    <a:pt x="18774" y="21600"/>
                  </a:lnTo>
                  <a:lnTo>
                    <a:pt x="19362" y="20873"/>
                  </a:lnTo>
                  <a:close/>
                </a:path>
              </a:pathLst>
            </a:custGeom>
            <a:solidFill>
              <a:srgbClr val="703DFF"/>
            </a:solidFill>
            <a:ln w="12700" cap="flat">
              <a:noFill/>
              <a:miter lim="400000"/>
            </a:ln>
            <a:effectLst/>
          </p:spPr>
          <p:txBody>
            <a:bodyPr wrap="square" lIns="0" tIns="0" rIns="0" bIns="0" numCol="1" anchor="t">
              <a:noAutofit/>
            </a:bodyPr>
            <a:lstStyle/>
            <a:p>
              <a:pPr lvl="0"/>
            </a:p>
          </p:txBody>
        </p:sp>
      </p:grpSp>
      <p:grpSp>
        <p:nvGrpSpPr>
          <p:cNvPr id="47" name="Group 47"/>
          <p:cNvGrpSpPr/>
          <p:nvPr/>
        </p:nvGrpSpPr>
        <p:grpSpPr>
          <a:xfrm>
            <a:off x="7171453" y="-86945"/>
            <a:ext cx="2427444" cy="2247165"/>
            <a:chOff x="0" y="0"/>
            <a:chExt cx="2427443" cy="2247164"/>
          </a:xfrm>
        </p:grpSpPr>
        <p:grpSp>
          <p:nvGrpSpPr>
            <p:cNvPr id="45" name="Group 45"/>
            <p:cNvGrpSpPr/>
            <p:nvPr/>
          </p:nvGrpSpPr>
          <p:grpSpPr>
            <a:xfrm>
              <a:off x="0" y="0"/>
              <a:ext cx="2427444" cy="2247165"/>
              <a:chOff x="0" y="0"/>
              <a:chExt cx="2427443" cy="2247164"/>
            </a:xfrm>
          </p:grpSpPr>
          <p:sp>
            <p:nvSpPr>
              <p:cNvPr id="35" name="Shape 35"/>
              <p:cNvSpPr/>
              <p:nvPr/>
            </p:nvSpPr>
            <p:spPr>
              <a:xfrm rot="18427436">
                <a:off x="1448671" y="1810969"/>
                <a:ext cx="98426" cy="4572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44" y="241"/>
                    </a:moveTo>
                    <a:lnTo>
                      <a:pt x="11549" y="9165"/>
                    </a:lnTo>
                    <a:lnTo>
                      <a:pt x="0" y="21600"/>
                    </a:lnTo>
                    <a:lnTo>
                      <a:pt x="6965" y="21144"/>
                    </a:lnTo>
                    <a:lnTo>
                      <a:pt x="19220" y="10076"/>
                    </a:lnTo>
                    <a:lnTo>
                      <a:pt x="21600" y="0"/>
                    </a:lnTo>
                    <a:lnTo>
                      <a:pt x="10844" y="241"/>
                    </a:lnTo>
                    <a:close/>
                  </a:path>
                </a:pathLst>
              </a:custGeom>
              <a:solidFill>
                <a:srgbClr val="000000"/>
              </a:solidFill>
              <a:ln w="12700" cap="flat">
                <a:noFill/>
                <a:miter lim="400000"/>
              </a:ln>
              <a:effectLst/>
            </p:spPr>
            <p:txBody>
              <a:bodyPr wrap="square" lIns="0" tIns="0" rIns="0" bIns="0" numCol="1" anchor="t">
                <a:noAutofit/>
              </a:bodyPr>
              <a:lstStyle/>
              <a:p>
                <a:pPr lvl="0"/>
              </a:p>
            </p:txBody>
          </p:sp>
          <p:grpSp>
            <p:nvGrpSpPr>
              <p:cNvPr id="44" name="Group 44"/>
              <p:cNvGrpSpPr/>
              <p:nvPr/>
            </p:nvGrpSpPr>
            <p:grpSpPr>
              <a:xfrm>
                <a:off x="0" y="0"/>
                <a:ext cx="2427444" cy="2247165"/>
                <a:chOff x="0" y="0"/>
                <a:chExt cx="2427443" cy="2247164"/>
              </a:xfrm>
            </p:grpSpPr>
            <p:sp>
              <p:nvSpPr>
                <p:cNvPr id="36" name="Shape 36"/>
                <p:cNvSpPr/>
                <p:nvPr/>
              </p:nvSpPr>
              <p:spPr>
                <a:xfrm rot="18427436">
                  <a:off x="712071" y="199657"/>
                  <a:ext cx="242889" cy="198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0657" y="11388"/>
                      </a:lnTo>
                      <a:lnTo>
                        <a:pt x="17881" y="21600"/>
                      </a:lnTo>
                      <a:lnTo>
                        <a:pt x="21600" y="8665"/>
                      </a:lnTo>
                      <a:lnTo>
                        <a:pt x="12838" y="557"/>
                      </a:lnTo>
                      <a:lnTo>
                        <a:pt x="16593" y="11388"/>
                      </a:lnTo>
                      <a:lnTo>
                        <a:pt x="4685" y="1052"/>
                      </a:lnTo>
                      <a:lnTo>
                        <a:pt x="0" y="0"/>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37" name="Shape 37"/>
                <p:cNvSpPr/>
                <p:nvPr/>
              </p:nvSpPr>
              <p:spPr>
                <a:xfrm rot="18427436">
                  <a:off x="844627" y="611613"/>
                  <a:ext cx="427039" cy="695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3" y="2265"/>
                      </a:moveTo>
                      <a:lnTo>
                        <a:pt x="9846" y="6181"/>
                      </a:lnTo>
                      <a:lnTo>
                        <a:pt x="3309" y="13381"/>
                      </a:lnTo>
                      <a:lnTo>
                        <a:pt x="0" y="19335"/>
                      </a:lnTo>
                      <a:lnTo>
                        <a:pt x="1198" y="21600"/>
                      </a:lnTo>
                      <a:lnTo>
                        <a:pt x="5319" y="21091"/>
                      </a:lnTo>
                      <a:lnTo>
                        <a:pt x="11734" y="16051"/>
                      </a:lnTo>
                      <a:lnTo>
                        <a:pt x="17783" y="9378"/>
                      </a:lnTo>
                      <a:lnTo>
                        <a:pt x="20991" y="4741"/>
                      </a:lnTo>
                      <a:lnTo>
                        <a:pt x="21600" y="1475"/>
                      </a:lnTo>
                      <a:lnTo>
                        <a:pt x="19834" y="0"/>
                      </a:lnTo>
                      <a:lnTo>
                        <a:pt x="16971" y="1141"/>
                      </a:lnTo>
                      <a:lnTo>
                        <a:pt x="19671" y="1879"/>
                      </a:lnTo>
                      <a:lnTo>
                        <a:pt x="17783" y="6181"/>
                      </a:lnTo>
                      <a:lnTo>
                        <a:pt x="14008" y="11520"/>
                      </a:lnTo>
                      <a:lnTo>
                        <a:pt x="7105" y="17701"/>
                      </a:lnTo>
                      <a:lnTo>
                        <a:pt x="2355" y="19563"/>
                      </a:lnTo>
                      <a:lnTo>
                        <a:pt x="2741" y="16560"/>
                      </a:lnTo>
                      <a:lnTo>
                        <a:pt x="8871" y="8851"/>
                      </a:lnTo>
                      <a:lnTo>
                        <a:pt x="16870" y="2072"/>
                      </a:lnTo>
                      <a:lnTo>
                        <a:pt x="15043" y="2265"/>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38" name="Shape 38"/>
                <p:cNvSpPr/>
                <p:nvPr/>
              </p:nvSpPr>
              <p:spPr>
                <a:xfrm rot="18427436">
                  <a:off x="543002" y="373488"/>
                  <a:ext cx="801689" cy="1425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42" y="0"/>
                      </a:moveTo>
                      <a:lnTo>
                        <a:pt x="0" y="21600"/>
                      </a:lnTo>
                      <a:lnTo>
                        <a:pt x="2072" y="20992"/>
                      </a:lnTo>
                      <a:lnTo>
                        <a:pt x="21600" y="523"/>
                      </a:lnTo>
                      <a:lnTo>
                        <a:pt x="20942" y="0"/>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39" name="Shape 39"/>
                <p:cNvSpPr/>
                <p:nvPr/>
              </p:nvSpPr>
              <p:spPr>
                <a:xfrm rot="18427436">
                  <a:off x="612059" y="56782"/>
                  <a:ext cx="1203326" cy="21336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82" y="16290"/>
                      </a:moveTo>
                      <a:lnTo>
                        <a:pt x="2830" y="16233"/>
                      </a:lnTo>
                      <a:lnTo>
                        <a:pt x="5897" y="17235"/>
                      </a:lnTo>
                      <a:lnTo>
                        <a:pt x="4892" y="16136"/>
                      </a:lnTo>
                      <a:lnTo>
                        <a:pt x="2636" y="15483"/>
                      </a:lnTo>
                      <a:lnTo>
                        <a:pt x="4576" y="15580"/>
                      </a:lnTo>
                      <a:lnTo>
                        <a:pt x="7032" y="16439"/>
                      </a:lnTo>
                      <a:lnTo>
                        <a:pt x="20537" y="2406"/>
                      </a:lnTo>
                      <a:lnTo>
                        <a:pt x="18518" y="848"/>
                      </a:lnTo>
                      <a:lnTo>
                        <a:pt x="16579" y="0"/>
                      </a:lnTo>
                      <a:lnTo>
                        <a:pt x="19337" y="447"/>
                      </a:lnTo>
                      <a:lnTo>
                        <a:pt x="21600" y="2452"/>
                      </a:lnTo>
                      <a:lnTo>
                        <a:pt x="5969" y="18747"/>
                      </a:lnTo>
                      <a:lnTo>
                        <a:pt x="3455" y="19544"/>
                      </a:lnTo>
                      <a:lnTo>
                        <a:pt x="754" y="21600"/>
                      </a:lnTo>
                      <a:lnTo>
                        <a:pt x="0" y="21004"/>
                      </a:lnTo>
                      <a:lnTo>
                        <a:pt x="941" y="20798"/>
                      </a:lnTo>
                      <a:lnTo>
                        <a:pt x="2701" y="19389"/>
                      </a:lnTo>
                      <a:lnTo>
                        <a:pt x="1185" y="18747"/>
                      </a:lnTo>
                      <a:lnTo>
                        <a:pt x="1185" y="18192"/>
                      </a:lnTo>
                      <a:lnTo>
                        <a:pt x="2952" y="18891"/>
                      </a:lnTo>
                      <a:lnTo>
                        <a:pt x="2952" y="18249"/>
                      </a:lnTo>
                      <a:lnTo>
                        <a:pt x="4331" y="18444"/>
                      </a:lnTo>
                      <a:lnTo>
                        <a:pt x="3074" y="17636"/>
                      </a:lnTo>
                      <a:lnTo>
                        <a:pt x="4518" y="17539"/>
                      </a:lnTo>
                      <a:lnTo>
                        <a:pt x="682" y="16290"/>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40" name="Shape 40"/>
                <p:cNvSpPr/>
                <p:nvPr/>
              </p:nvSpPr>
              <p:spPr>
                <a:xfrm rot="18427436">
                  <a:off x="1239915" y="1508551"/>
                  <a:ext cx="268288" cy="1936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5053"/>
                      </a:moveTo>
                      <a:lnTo>
                        <a:pt x="8184" y="6695"/>
                      </a:lnTo>
                      <a:lnTo>
                        <a:pt x="20509" y="21600"/>
                      </a:lnTo>
                      <a:lnTo>
                        <a:pt x="21600" y="18253"/>
                      </a:lnTo>
                      <a:lnTo>
                        <a:pt x="14347" y="7200"/>
                      </a:lnTo>
                      <a:lnTo>
                        <a:pt x="834" y="0"/>
                      </a:lnTo>
                      <a:lnTo>
                        <a:pt x="0" y="5053"/>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41" name="Shape 41"/>
                <p:cNvSpPr/>
                <p:nvPr/>
              </p:nvSpPr>
              <p:spPr>
                <a:xfrm rot="18427436">
                  <a:off x="1168477" y="1364088"/>
                  <a:ext cx="287339" cy="2286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181"/>
                      </a:moveTo>
                      <a:lnTo>
                        <a:pt x="10257" y="7933"/>
                      </a:lnTo>
                      <a:lnTo>
                        <a:pt x="19247" y="21600"/>
                      </a:lnTo>
                      <a:lnTo>
                        <a:pt x="21600" y="15865"/>
                      </a:lnTo>
                      <a:lnTo>
                        <a:pt x="12670" y="6110"/>
                      </a:lnTo>
                      <a:lnTo>
                        <a:pt x="2112" y="0"/>
                      </a:lnTo>
                      <a:lnTo>
                        <a:pt x="0" y="4181"/>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42" name="Shape 42"/>
                <p:cNvSpPr/>
                <p:nvPr/>
              </p:nvSpPr>
              <p:spPr>
                <a:xfrm rot="18427436">
                  <a:off x="742234" y="420319"/>
                  <a:ext cx="287338" cy="2333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099"/>
                      </a:moveTo>
                      <a:lnTo>
                        <a:pt x="9520" y="7305"/>
                      </a:lnTo>
                      <a:lnTo>
                        <a:pt x="19551" y="21600"/>
                      </a:lnTo>
                      <a:lnTo>
                        <a:pt x="21600" y="16502"/>
                      </a:lnTo>
                      <a:lnTo>
                        <a:pt x="11869" y="4572"/>
                      </a:lnTo>
                      <a:lnTo>
                        <a:pt x="1627" y="0"/>
                      </a:lnTo>
                      <a:lnTo>
                        <a:pt x="0" y="4099"/>
                      </a:lnTo>
                      <a:close/>
                    </a:path>
                  </a:pathLst>
                </a:custGeom>
                <a:solidFill>
                  <a:srgbClr val="000000"/>
                </a:solidFill>
                <a:ln w="12700" cap="flat">
                  <a:noFill/>
                  <a:miter lim="400000"/>
                </a:ln>
                <a:effectLst/>
              </p:spPr>
              <p:txBody>
                <a:bodyPr wrap="square" lIns="0" tIns="0" rIns="0" bIns="0" numCol="1" anchor="t">
                  <a:noAutofit/>
                </a:bodyPr>
                <a:lstStyle/>
                <a:p>
                  <a:pPr lvl="0"/>
                </a:p>
              </p:txBody>
            </p:sp>
            <p:sp>
              <p:nvSpPr>
                <p:cNvPr id="43" name="Shape 43"/>
                <p:cNvSpPr/>
                <p:nvPr/>
              </p:nvSpPr>
              <p:spPr>
                <a:xfrm rot="18427436">
                  <a:off x="685877" y="309988"/>
                  <a:ext cx="284164" cy="2190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924"/>
                      </a:moveTo>
                      <a:lnTo>
                        <a:pt x="8287" y="7331"/>
                      </a:lnTo>
                      <a:lnTo>
                        <a:pt x="20260" y="21600"/>
                      </a:lnTo>
                      <a:lnTo>
                        <a:pt x="21600" y="17235"/>
                      </a:lnTo>
                      <a:lnTo>
                        <a:pt x="9322" y="2966"/>
                      </a:lnTo>
                      <a:lnTo>
                        <a:pt x="1310" y="0"/>
                      </a:lnTo>
                      <a:lnTo>
                        <a:pt x="0" y="4924"/>
                      </a:lnTo>
                      <a:close/>
                    </a:path>
                  </a:pathLst>
                </a:custGeom>
                <a:solidFill>
                  <a:srgbClr val="000000"/>
                </a:solidFill>
                <a:ln w="12700" cap="flat">
                  <a:noFill/>
                  <a:miter lim="400000"/>
                </a:ln>
                <a:effectLst/>
              </p:spPr>
              <p:txBody>
                <a:bodyPr wrap="square" lIns="0" tIns="0" rIns="0" bIns="0" numCol="1" anchor="t">
                  <a:noAutofit/>
                </a:bodyPr>
                <a:lstStyle/>
                <a:p>
                  <a:pPr lvl="0"/>
                </a:p>
              </p:txBody>
            </p:sp>
          </p:grpSp>
        </p:grpSp>
        <p:sp>
          <p:nvSpPr>
            <p:cNvPr id="46" name="Shape 46"/>
            <p:cNvSpPr/>
            <p:nvPr/>
          </p:nvSpPr>
          <p:spPr>
            <a:xfrm>
              <a:off x="559671" y="220294"/>
              <a:ext cx="66676" cy="152401"/>
            </a:xfrm>
            <a:prstGeom prst="line">
              <a:avLst/>
            </a:prstGeom>
            <a:noFill/>
            <a:ln w="38100" cap="flat">
              <a:solidFill>
                <a:srgbClr val="00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p>
          </p:txBody>
        </p:sp>
      </p:grpSp>
      <p:sp>
        <p:nvSpPr>
          <p:cNvPr id="48" name="Shape 48"/>
          <p:cNvSpPr/>
          <p:nvPr>
            <p:ph type="sldNum" sz="quarter" idx="2"/>
          </p:nvPr>
        </p:nvSpPr>
        <p:spPr>
          <a:xfrm>
            <a:off x="6718300" y="6248400"/>
            <a:ext cx="1905000" cy="332740"/>
          </a:xfrm>
          <a:prstGeom prst="rect">
            <a:avLst/>
          </a:prstGeom>
          <a:ln w="12700">
            <a:miter lim="400000"/>
          </a:ln>
        </p:spPr>
        <p:txBody>
          <a:bodyPr lIns="45719" rIns="45719">
            <a:spAutoFit/>
          </a:bodyPr>
          <a:lstStyle>
            <a:lvl1pPr algn="r" defTabSz="457200">
              <a:defRPr sz="1400"/>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spd="med" advClick="1"/>
  <p:txStyles>
    <p:titleStyle>
      <a:lvl1pPr algn="ctr">
        <a:defRPr sz="4400">
          <a:latin typeface="Comic Sans MS"/>
          <a:ea typeface="Comic Sans MS"/>
          <a:cs typeface="Comic Sans MS"/>
          <a:sym typeface="Comic Sans MS"/>
        </a:defRPr>
      </a:lvl1pPr>
      <a:lvl2pPr algn="ctr">
        <a:defRPr sz="4400">
          <a:latin typeface="Comic Sans MS"/>
          <a:ea typeface="Comic Sans MS"/>
          <a:cs typeface="Comic Sans MS"/>
          <a:sym typeface="Comic Sans MS"/>
        </a:defRPr>
      </a:lvl2pPr>
      <a:lvl3pPr algn="ctr">
        <a:defRPr sz="4400">
          <a:latin typeface="Comic Sans MS"/>
          <a:ea typeface="Comic Sans MS"/>
          <a:cs typeface="Comic Sans MS"/>
          <a:sym typeface="Comic Sans MS"/>
        </a:defRPr>
      </a:lvl3pPr>
      <a:lvl4pPr algn="ctr">
        <a:defRPr sz="4400">
          <a:latin typeface="Comic Sans MS"/>
          <a:ea typeface="Comic Sans MS"/>
          <a:cs typeface="Comic Sans MS"/>
          <a:sym typeface="Comic Sans MS"/>
        </a:defRPr>
      </a:lvl4pPr>
      <a:lvl5pPr algn="ctr">
        <a:defRPr sz="4400">
          <a:latin typeface="Comic Sans MS"/>
          <a:ea typeface="Comic Sans MS"/>
          <a:cs typeface="Comic Sans MS"/>
          <a:sym typeface="Comic Sans MS"/>
        </a:defRPr>
      </a:lvl5pPr>
      <a:lvl6pPr indent="457200" algn="ctr">
        <a:defRPr sz="4400">
          <a:latin typeface="Comic Sans MS"/>
          <a:ea typeface="Comic Sans MS"/>
          <a:cs typeface="Comic Sans MS"/>
          <a:sym typeface="Comic Sans MS"/>
        </a:defRPr>
      </a:lvl6pPr>
      <a:lvl7pPr indent="914400" algn="ctr">
        <a:defRPr sz="4400">
          <a:latin typeface="Comic Sans MS"/>
          <a:ea typeface="Comic Sans MS"/>
          <a:cs typeface="Comic Sans MS"/>
          <a:sym typeface="Comic Sans MS"/>
        </a:defRPr>
      </a:lvl7pPr>
      <a:lvl8pPr indent="1371600" algn="ctr">
        <a:defRPr sz="4400">
          <a:latin typeface="Comic Sans MS"/>
          <a:ea typeface="Comic Sans MS"/>
          <a:cs typeface="Comic Sans MS"/>
          <a:sym typeface="Comic Sans MS"/>
        </a:defRPr>
      </a:lvl8pPr>
      <a:lvl9pPr indent="1828800" algn="ctr">
        <a:defRPr sz="4400">
          <a:latin typeface="Comic Sans MS"/>
          <a:ea typeface="Comic Sans MS"/>
          <a:cs typeface="Comic Sans MS"/>
          <a:sym typeface="Comic Sans MS"/>
        </a:defRPr>
      </a:lvl9pPr>
    </p:titleStyle>
    <p:bodyStyle>
      <a:lvl1pPr marL="342900" indent="-342900">
        <a:spcBef>
          <a:spcPts val="700"/>
        </a:spcBef>
        <a:buSzPct val="100000"/>
        <a:buChar char="»"/>
        <a:defRPr sz="3200">
          <a:latin typeface="Comic Sans MS"/>
          <a:ea typeface="Comic Sans MS"/>
          <a:cs typeface="Comic Sans MS"/>
          <a:sym typeface="Comic Sans MS"/>
        </a:defRPr>
      </a:lvl1pPr>
      <a:lvl2pPr marL="783771" indent="-326571">
        <a:spcBef>
          <a:spcPts val="700"/>
        </a:spcBef>
        <a:buSzPct val="100000"/>
        <a:buChar char="–"/>
        <a:defRPr sz="3200">
          <a:latin typeface="Comic Sans MS"/>
          <a:ea typeface="Comic Sans MS"/>
          <a:cs typeface="Comic Sans MS"/>
          <a:sym typeface="Comic Sans MS"/>
        </a:defRPr>
      </a:lvl2pPr>
      <a:lvl3pPr marL="1219200" indent="-304800">
        <a:spcBef>
          <a:spcPts val="700"/>
        </a:spcBef>
        <a:buSzPct val="100000"/>
        <a:buChar char="•"/>
        <a:defRPr sz="3200">
          <a:latin typeface="Comic Sans MS"/>
          <a:ea typeface="Comic Sans MS"/>
          <a:cs typeface="Comic Sans MS"/>
          <a:sym typeface="Comic Sans MS"/>
        </a:defRPr>
      </a:lvl3pPr>
      <a:lvl4pPr marL="1737360" indent="-365760">
        <a:spcBef>
          <a:spcPts val="700"/>
        </a:spcBef>
        <a:buSzPct val="100000"/>
        <a:buChar char="–"/>
        <a:defRPr sz="3200">
          <a:latin typeface="Comic Sans MS"/>
          <a:ea typeface="Comic Sans MS"/>
          <a:cs typeface="Comic Sans MS"/>
          <a:sym typeface="Comic Sans MS"/>
        </a:defRPr>
      </a:lvl4pPr>
      <a:lvl5pPr marL="2235200" indent="-406400">
        <a:spcBef>
          <a:spcPts val="700"/>
        </a:spcBef>
        <a:buSzPct val="100000"/>
        <a:buChar char="»"/>
        <a:defRPr sz="3200">
          <a:latin typeface="Comic Sans MS"/>
          <a:ea typeface="Comic Sans MS"/>
          <a:cs typeface="Comic Sans MS"/>
          <a:sym typeface="Comic Sans MS"/>
        </a:defRPr>
      </a:lvl5pPr>
      <a:lvl6pPr marL="2692400" indent="-406400">
        <a:spcBef>
          <a:spcPts val="700"/>
        </a:spcBef>
        <a:buSzPct val="100000"/>
        <a:buChar char="•"/>
        <a:defRPr sz="3200">
          <a:latin typeface="Comic Sans MS"/>
          <a:ea typeface="Comic Sans MS"/>
          <a:cs typeface="Comic Sans MS"/>
          <a:sym typeface="Comic Sans MS"/>
        </a:defRPr>
      </a:lvl6pPr>
      <a:lvl7pPr marL="3149600" indent="-406400">
        <a:spcBef>
          <a:spcPts val="700"/>
        </a:spcBef>
        <a:buSzPct val="100000"/>
        <a:buChar char="•"/>
        <a:defRPr sz="3200">
          <a:latin typeface="Comic Sans MS"/>
          <a:ea typeface="Comic Sans MS"/>
          <a:cs typeface="Comic Sans MS"/>
          <a:sym typeface="Comic Sans MS"/>
        </a:defRPr>
      </a:lvl7pPr>
      <a:lvl8pPr marL="3606800" indent="-406400">
        <a:spcBef>
          <a:spcPts val="700"/>
        </a:spcBef>
        <a:buSzPct val="100000"/>
        <a:buChar char="•"/>
        <a:defRPr sz="3200">
          <a:latin typeface="Comic Sans MS"/>
          <a:ea typeface="Comic Sans MS"/>
          <a:cs typeface="Comic Sans MS"/>
          <a:sym typeface="Comic Sans MS"/>
        </a:defRPr>
      </a:lvl8pPr>
      <a:lvl9pPr marL="4064000" indent="-406400">
        <a:spcBef>
          <a:spcPts val="700"/>
        </a:spcBef>
        <a:buSzPct val="100000"/>
        <a:buChar char="•"/>
        <a:defRPr sz="3200">
          <a:latin typeface="Comic Sans MS"/>
          <a:ea typeface="Comic Sans MS"/>
          <a:cs typeface="Comic Sans MS"/>
          <a:sym typeface="Comic Sans MS"/>
        </a:defRPr>
      </a:lvl9pPr>
    </p:bodyStyle>
    <p:otherStyle>
      <a:lvl1pPr algn="r" defTabSz="457200">
        <a:defRPr sz="1400">
          <a:solidFill>
            <a:schemeClr val="tx1"/>
          </a:solidFill>
          <a:latin typeface="+mn-lt"/>
          <a:ea typeface="+mn-ea"/>
          <a:cs typeface="+mn-cs"/>
          <a:sym typeface="Comic Sans MS"/>
        </a:defRPr>
      </a:lvl1pPr>
      <a:lvl2pPr indent="457200" algn="r" defTabSz="457200">
        <a:defRPr sz="1400">
          <a:solidFill>
            <a:schemeClr val="tx1"/>
          </a:solidFill>
          <a:latin typeface="+mn-lt"/>
          <a:ea typeface="+mn-ea"/>
          <a:cs typeface="+mn-cs"/>
          <a:sym typeface="Comic Sans MS"/>
        </a:defRPr>
      </a:lvl2pPr>
      <a:lvl3pPr indent="914400" algn="r" defTabSz="457200">
        <a:defRPr sz="1400">
          <a:solidFill>
            <a:schemeClr val="tx1"/>
          </a:solidFill>
          <a:latin typeface="+mn-lt"/>
          <a:ea typeface="+mn-ea"/>
          <a:cs typeface="+mn-cs"/>
          <a:sym typeface="Comic Sans MS"/>
        </a:defRPr>
      </a:lvl3pPr>
      <a:lvl4pPr indent="1371600" algn="r" defTabSz="457200">
        <a:defRPr sz="1400">
          <a:solidFill>
            <a:schemeClr val="tx1"/>
          </a:solidFill>
          <a:latin typeface="+mn-lt"/>
          <a:ea typeface="+mn-ea"/>
          <a:cs typeface="+mn-cs"/>
          <a:sym typeface="Comic Sans MS"/>
        </a:defRPr>
      </a:lvl4pPr>
      <a:lvl5pPr indent="1828800" algn="r" defTabSz="457200">
        <a:defRPr sz="1400">
          <a:solidFill>
            <a:schemeClr val="tx1"/>
          </a:solidFill>
          <a:latin typeface="+mn-lt"/>
          <a:ea typeface="+mn-ea"/>
          <a:cs typeface="+mn-cs"/>
          <a:sym typeface="Comic Sans MS"/>
        </a:defRPr>
      </a:lvl5pPr>
      <a:lvl6pPr algn="r" defTabSz="457200">
        <a:defRPr sz="1400">
          <a:solidFill>
            <a:schemeClr val="tx1"/>
          </a:solidFill>
          <a:latin typeface="+mn-lt"/>
          <a:ea typeface="+mn-ea"/>
          <a:cs typeface="+mn-cs"/>
          <a:sym typeface="Comic Sans MS"/>
        </a:defRPr>
      </a:lvl6pPr>
      <a:lvl7pPr algn="r" defTabSz="457200">
        <a:defRPr sz="1400">
          <a:solidFill>
            <a:schemeClr val="tx1"/>
          </a:solidFill>
          <a:latin typeface="+mn-lt"/>
          <a:ea typeface="+mn-ea"/>
          <a:cs typeface="+mn-cs"/>
          <a:sym typeface="Comic Sans MS"/>
        </a:defRPr>
      </a:lvl7pPr>
      <a:lvl8pPr algn="r" defTabSz="457200">
        <a:defRPr sz="1400">
          <a:solidFill>
            <a:schemeClr val="tx1"/>
          </a:solidFill>
          <a:latin typeface="+mn-lt"/>
          <a:ea typeface="+mn-ea"/>
          <a:cs typeface="+mn-cs"/>
          <a:sym typeface="Comic Sans MS"/>
        </a:defRPr>
      </a:lvl8pPr>
      <a:lvl9pPr algn="r" defTabSz="457200">
        <a:defRPr sz="1400">
          <a:solidFill>
            <a:schemeClr val="tx1"/>
          </a:solidFill>
          <a:latin typeface="+mn-lt"/>
          <a:ea typeface="+mn-ea"/>
          <a:cs typeface="+mn-cs"/>
          <a:sym typeface="Comic Sans M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owl.english.purdue.edu/" TargetMode="External"/><Relationship Id="rId3" Type="http://schemas.openxmlformats.org/officeDocument/2006/relationships/hyperlink" Target="http://mciu.org/~spjvweb/sumparquo.html" TargetMode="External"/><Relationship Id="rId4" Type="http://schemas.openxmlformats.org/officeDocument/2006/relationships/hyperlink" Target="http://web2.uvcs.uvic.ca/elc/studyzone/410/reading/index.htm" TargetMode="Externa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title" idx="4294967295"/>
          </p:nvPr>
        </p:nvSpPr>
        <p:spPr>
          <a:xfrm>
            <a:off x="1371600" y="1511300"/>
            <a:ext cx="6400800" cy="2273300"/>
          </a:xfrm>
          <a:prstGeom prst="rect">
            <a:avLst/>
          </a:prstGeom>
          <a:ln w="12700">
            <a:miter lim="400000"/>
          </a:ln>
          <a:effectLst>
            <a:outerShdw sx="100000" sy="100000" kx="0" ky="0" algn="b" rotWithShape="0" blurRad="63500" dist="46662" dir="2115817">
              <a:srgbClr val="FFB800">
                <a:alpha val="74996"/>
              </a:srgbClr>
            </a:outerShdw>
          </a:effectLst>
          <a:extLst>
            <a:ext uri="{C572A759-6A51-4108-AA02-DFA0A04FC94B}">
              <ma14:wrappingTextBoxFlag xmlns:ma14="http://schemas.microsoft.com/office/mac/drawingml/2011/main" val="1"/>
            </a:ext>
          </a:extLst>
        </p:spPr>
        <p:txBody>
          <a:bodyPr lIns="0" tIns="0" rIns="0" bIns="0" anchor="b">
            <a:normAutofit fontScale="100000" lnSpcReduction="0"/>
          </a:bodyPr>
          <a:lstStyle>
            <a:lvl1pPr>
              <a:defRPr>
                <a:effectLst>
                  <a:outerShdw sx="100000" sy="100000" kx="0" ky="0" algn="b" rotWithShape="0" blurRad="12700" dist="25400" dir="2700000">
                    <a:srgbClr val="DDDDDD"/>
                  </a:outerShdw>
                </a:effectLst>
              </a:defRPr>
            </a:lvl1pPr>
          </a:lstStyle>
          <a:p>
            <a:pPr lvl="0">
              <a:defRPr sz="1800">
                <a:effectLst/>
              </a:defRPr>
            </a:pPr>
            <a:r>
              <a:rPr sz="4400">
                <a:effectLst>
                  <a:outerShdw sx="100000" sy="100000" kx="0" ky="0" algn="b" rotWithShape="0" blurRad="12700" dist="25400" dir="2700000">
                    <a:srgbClr val="DDDDDD"/>
                  </a:outerShdw>
                </a:effectLst>
              </a:rPr>
              <a:t>Summarizing</a:t>
            </a:r>
          </a:p>
        </p:txBody>
      </p:sp>
      <p:sp>
        <p:nvSpPr>
          <p:cNvPr id="80" name="Shape 80"/>
          <p:cNvSpPr/>
          <p:nvPr>
            <p:ph type="body" idx="4294967295"/>
          </p:nvPr>
        </p:nvSpPr>
        <p:spPr>
          <a:xfrm>
            <a:off x="1549400" y="4051300"/>
            <a:ext cx="6032500" cy="10033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marL="0" indent="0" algn="ctr">
              <a:spcBef>
                <a:spcPts val="600"/>
              </a:spcBef>
              <a:buSzTx/>
              <a:buNone/>
              <a:defRPr sz="2800">
                <a:effectLst>
                  <a:outerShdw sx="100000" sy="100000" kx="0" ky="0" algn="b" rotWithShape="0" blurRad="12700" dist="25400" dir="2700000">
                    <a:srgbClr val="DDDDDD"/>
                  </a:outerShdw>
                </a:effectLst>
              </a:defRPr>
            </a:lvl1pPr>
          </a:lstStyle>
          <a:p>
            <a:pPr lvl="0">
              <a:defRPr sz="1800">
                <a:effectLst/>
              </a:defRPr>
            </a:pPr>
            <a:r>
              <a:rPr sz="2800">
                <a:effectLst>
                  <a:outerShdw sx="100000" sy="100000" kx="0" ky="0" algn="b" rotWithShape="0" blurRad="12700" dist="25400" dir="2700000">
                    <a:srgbClr val="DDDDDD"/>
                  </a:outerShdw>
                </a:effectLst>
              </a:rPr>
              <a:t>Using Your Own Words…</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idx="4294967295"/>
          </p:nvPr>
        </p:nvSpPr>
        <p:spPr>
          <a:xfrm>
            <a:off x="1371600" y="1511300"/>
            <a:ext cx="6400800" cy="2273300"/>
          </a:xfrm>
          <a:prstGeom prst="rect">
            <a:avLst/>
          </a:prstGeom>
          <a:ln w="12700">
            <a:miter lim="400000"/>
          </a:ln>
          <a:effectLst>
            <a:outerShdw sx="100000" sy="100000" kx="0" ky="0" algn="b" rotWithShape="0" blurRad="63500" dist="46662" dir="2115817">
              <a:srgbClr val="FFB800">
                <a:alpha val="74996"/>
              </a:srgbClr>
            </a:outerShdw>
          </a:effectLst>
          <a:extLst>
            <a:ext uri="{C572A759-6A51-4108-AA02-DFA0A04FC94B}">
              <ma14:wrappingTextBoxFlag xmlns:ma14="http://schemas.microsoft.com/office/mac/drawingml/2011/main" val="1"/>
            </a:ext>
          </a:extLst>
        </p:spPr>
        <p:txBody>
          <a:bodyPr lIns="0" tIns="0" rIns="0" bIns="0" anchor="b">
            <a:normAutofit fontScale="100000" lnSpcReduction="0"/>
          </a:bodyPr>
          <a:lstStyle>
            <a:lvl1pPr>
              <a:defRPr>
                <a:effectLst>
                  <a:outerShdw sx="100000" sy="100000" kx="0" ky="0" algn="b" rotWithShape="0" blurRad="12700" dist="25400" dir="2700000">
                    <a:srgbClr val="DDDDDD"/>
                  </a:outerShdw>
                </a:effectLst>
              </a:defRPr>
            </a:lvl1pPr>
          </a:lstStyle>
          <a:p>
            <a:pPr lvl="0">
              <a:defRPr sz="1800">
                <a:effectLst/>
              </a:defRPr>
            </a:pPr>
            <a:r>
              <a:rPr sz="4400">
                <a:effectLst>
                  <a:outerShdw sx="100000" sy="100000" kx="0" ky="0" algn="b" rotWithShape="0" blurRad="12700" dist="25400" dir="2700000">
                    <a:srgbClr val="DDDDDD"/>
                  </a:outerShdw>
                </a:effectLst>
              </a:rPr>
              <a:t>Summarizing</a:t>
            </a:r>
          </a:p>
        </p:txBody>
      </p:sp>
      <p:sp>
        <p:nvSpPr>
          <p:cNvPr id="130" name="Shape 130"/>
          <p:cNvSpPr/>
          <p:nvPr>
            <p:ph type="body" idx="4294967295"/>
          </p:nvPr>
        </p:nvSpPr>
        <p:spPr>
          <a:xfrm>
            <a:off x="1549400" y="4051300"/>
            <a:ext cx="6032500" cy="10033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0" indent="0" algn="ctr" defTabSz="813816">
              <a:lnSpc>
                <a:spcPct val="90000"/>
              </a:lnSpc>
              <a:spcBef>
                <a:spcPts val="500"/>
              </a:spcBef>
              <a:buSzTx/>
              <a:buNone/>
              <a:defRPr sz="1800"/>
            </a:pPr>
            <a:r>
              <a:rPr sz="2492">
                <a:effectLst>
                  <a:outerShdw sx="100000" sy="100000" kx="0" ky="0" algn="b" rotWithShape="0" blurRad="11303" dist="22606" dir="2700000">
                    <a:srgbClr val="DDDDDD"/>
                  </a:outerShdw>
                </a:effectLst>
              </a:rPr>
              <a:t>Let’s practice</a:t>
            </a:r>
            <a:endParaRPr sz="2492">
              <a:effectLst>
                <a:outerShdw sx="100000" sy="100000" kx="0" ky="0" algn="b" rotWithShape="0" blurRad="11303" dist="22606" dir="2700000">
                  <a:srgbClr val="DDDDDD"/>
                </a:outerShdw>
              </a:effectLst>
            </a:endParaRPr>
          </a:p>
          <a:p>
            <a:pPr lvl="0" marL="0" indent="0" algn="ctr" defTabSz="813816">
              <a:lnSpc>
                <a:spcPct val="90000"/>
              </a:lnSpc>
              <a:spcBef>
                <a:spcPts val="500"/>
              </a:spcBef>
              <a:buSzTx/>
              <a:buNone/>
              <a:defRPr sz="1800"/>
            </a:pPr>
            <a:r>
              <a:rPr sz="2492">
                <a:effectLst>
                  <a:outerShdw sx="100000" sy="100000" kx="0" ky="0" algn="b" rotWithShape="0" blurRad="11303" dist="22606" dir="2700000">
                    <a:srgbClr val="DDDDDD"/>
                  </a:outerShdw>
                </a:effectLst>
              </a:rPr>
              <a:t>One paragraph at a time…</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ph type="title" idx="4294967295"/>
          </p:nvPr>
        </p:nvSpPr>
        <p:spPr>
          <a:xfrm>
            <a:off x="685800" y="152400"/>
            <a:ext cx="6870700" cy="6858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lvl1pPr defTabSz="749808">
              <a:defRPr sz="3280"/>
            </a:lvl1pPr>
          </a:lstStyle>
          <a:p>
            <a:pPr lvl="0">
              <a:defRPr sz="1800"/>
            </a:pPr>
            <a:r>
              <a:rPr sz="3280"/>
              <a:t>Example paragraphs…</a:t>
            </a:r>
          </a:p>
        </p:txBody>
      </p:sp>
      <p:sp>
        <p:nvSpPr>
          <p:cNvPr id="133" name="Shape 133"/>
          <p:cNvSpPr/>
          <p:nvPr>
            <p:ph type="body" idx="4294967295"/>
          </p:nvPr>
        </p:nvSpPr>
        <p:spPr>
          <a:xfrm>
            <a:off x="304800" y="838200"/>
            <a:ext cx="8382000" cy="46482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marL="332613" indent="-332613" defTabSz="886968">
              <a:buSzTx/>
              <a:buNone/>
              <a:defRPr sz="3104"/>
            </a:lvl1pPr>
          </a:lstStyle>
          <a:p>
            <a:pPr lvl="0">
              <a:defRPr sz="1800"/>
            </a:pPr>
            <a:r>
              <a:rPr sz="3104"/>
              <a:t>A tornado is a powerful, twisting windstorm.  It begins high in the air, among the winds of a giant storm cloud.  People who have watched a tornado’s howling winds reach down from the sky have said it’s the most frightening thing they have ever seen.  In some parts of the United States, these windstorms are called twisters or cyclones.</a:t>
            </a:r>
          </a:p>
        </p:txBody>
      </p:sp>
      <p:sp>
        <p:nvSpPr>
          <p:cNvPr id="134" name="Shape 134"/>
          <p:cNvSpPr/>
          <p:nvPr/>
        </p:nvSpPr>
        <p:spPr>
          <a:xfrm>
            <a:off x="381000" y="990600"/>
            <a:ext cx="6248400" cy="304800"/>
          </a:xfrm>
          <a:prstGeom prst="rect">
            <a:avLst/>
          </a:prstGeom>
          <a:solidFill>
            <a:srgbClr val="FFFF00">
              <a:alpha val="50195"/>
            </a:srgbClr>
          </a:solidFill>
          <a:ln w="12700">
            <a:miter lim="400000"/>
          </a:ln>
        </p:spPr>
        <p:txBody>
          <a:bodyPr lIns="0" tIns="0" rIns="0" bIns="0" anchor="ctr"/>
          <a:lstStyle/>
          <a:p>
            <a:pPr lvl="0"/>
          </a:p>
        </p:txBody>
      </p:sp>
      <p:sp>
        <p:nvSpPr>
          <p:cNvPr id="135" name="Shape 135"/>
          <p:cNvSpPr/>
          <p:nvPr/>
        </p:nvSpPr>
        <p:spPr>
          <a:xfrm>
            <a:off x="609600" y="1524000"/>
            <a:ext cx="2209800" cy="304800"/>
          </a:xfrm>
          <a:prstGeom prst="rect">
            <a:avLst/>
          </a:prstGeom>
          <a:solidFill>
            <a:srgbClr val="FFFF00">
              <a:alpha val="50195"/>
            </a:srgbClr>
          </a:solidFill>
          <a:ln w="12700">
            <a:miter lim="400000"/>
          </a:ln>
        </p:spPr>
        <p:txBody>
          <a:bodyPr lIns="0" tIns="0" rIns="0" bIns="0" anchor="ctr"/>
          <a:lstStyle/>
          <a:p>
            <a:pPr lvl="0"/>
          </a:p>
        </p:txBody>
      </p:sp>
      <p:sp>
        <p:nvSpPr>
          <p:cNvPr id="136" name="Shape 136"/>
          <p:cNvSpPr/>
          <p:nvPr/>
        </p:nvSpPr>
        <p:spPr>
          <a:xfrm>
            <a:off x="4800600" y="1981200"/>
            <a:ext cx="3505200" cy="304800"/>
          </a:xfrm>
          <a:prstGeom prst="rect">
            <a:avLst/>
          </a:prstGeom>
          <a:solidFill>
            <a:srgbClr val="FFFF00">
              <a:alpha val="50195"/>
            </a:srgbClr>
          </a:solidFill>
          <a:ln w="12700">
            <a:miter lim="400000"/>
          </a:ln>
        </p:spPr>
        <p:txBody>
          <a:bodyPr lIns="0" tIns="0" rIns="0" bIns="0" anchor="ctr"/>
          <a:lstStyle/>
          <a:p>
            <a:pPr lvl="0"/>
          </a:p>
        </p:txBody>
      </p:sp>
      <p:sp>
        <p:nvSpPr>
          <p:cNvPr id="137" name="Shape 137"/>
          <p:cNvSpPr/>
          <p:nvPr/>
        </p:nvSpPr>
        <p:spPr>
          <a:xfrm>
            <a:off x="5105400" y="3429000"/>
            <a:ext cx="2209800" cy="381000"/>
          </a:xfrm>
          <a:prstGeom prst="rect">
            <a:avLst/>
          </a:prstGeom>
          <a:solidFill>
            <a:srgbClr val="FFFF00">
              <a:alpha val="50195"/>
            </a:srgbClr>
          </a:solidFill>
          <a:ln w="12700">
            <a:miter lim="400000"/>
          </a:ln>
        </p:spPr>
        <p:txBody>
          <a:bodyPr lIns="0" tIns="0" rIns="0" bIns="0" anchor="ctr"/>
          <a:lstStyle/>
          <a:p>
            <a:pPr lvl="0"/>
          </a:p>
        </p:txBody>
      </p:sp>
      <p:sp>
        <p:nvSpPr>
          <p:cNvPr id="138" name="Shape 138"/>
          <p:cNvSpPr/>
          <p:nvPr/>
        </p:nvSpPr>
        <p:spPr>
          <a:xfrm>
            <a:off x="1981200" y="4953000"/>
            <a:ext cx="3962400" cy="304800"/>
          </a:xfrm>
          <a:prstGeom prst="rect">
            <a:avLst/>
          </a:prstGeom>
          <a:solidFill>
            <a:srgbClr val="FFFF00">
              <a:alpha val="50195"/>
            </a:srgbClr>
          </a:solidFill>
          <a:ln w="12700">
            <a:miter lim="400000"/>
          </a:ln>
        </p:spPr>
        <p:txBody>
          <a:bodyPr lIns="0" tIns="0" rIns="0" bIns="0" anchor="ctr"/>
          <a:lstStyle/>
          <a:p>
            <a:pPr lvl="0"/>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132"/>
                                        </p:tgtEl>
                                        <p:attrNameLst>
                                          <p:attrName>style.visibility</p:attrName>
                                        </p:attrNameLst>
                                      </p:cBhvr>
                                      <p:to>
                                        <p:strVal val="visible"/>
                                      </p:to>
                                    </p:set>
                                    <p:animEffect filter="fade" transition="in">
                                      <p:cBhvr>
                                        <p:cTn id="7" dur="500"/>
                                        <p:tgtEl>
                                          <p:spTgt spid="132"/>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133">
                                            <p:bg/>
                                          </p:spTgt>
                                        </p:tgtEl>
                                        <p:attrNameLst>
                                          <p:attrName>style.visibility</p:attrName>
                                        </p:attrNameLst>
                                      </p:cBhvr>
                                      <p:to>
                                        <p:strVal val="visible"/>
                                      </p:to>
                                    </p:set>
                                    <p:animEffect filter="fade" transition="in">
                                      <p:cBhvr>
                                        <p:cTn id="12" dur="500"/>
                                        <p:tgtEl>
                                          <p:spTgt spid="133">
                                            <p:bg/>
                                          </p:spTgt>
                                        </p:tgtEl>
                                      </p:cBhvr>
                                    </p:animEffect>
                                  </p:childTnLst>
                                </p:cTn>
                              </p:par>
                              <p:par>
                                <p:cTn id="13" presetClass="entr" presetSubtype="0" presetID="10" grpId="2" fill="hold">
                                  <p:stCondLst>
                                    <p:cond delay="0"/>
                                  </p:stCondLst>
                                  <p:iterate type="el" backwards="0">
                                    <p:tmAbs val="0"/>
                                  </p:iterate>
                                  <p:childTnLst>
                                    <p:set>
                                      <p:cBhvr>
                                        <p:cTn id="14" fill="hold"/>
                                        <p:tgtEl>
                                          <p:spTgt spid="133">
                                            <p:txEl>
                                              <p:pRg st="0" end="0"/>
                                            </p:txEl>
                                          </p:spTgt>
                                        </p:tgtEl>
                                        <p:attrNameLst>
                                          <p:attrName>style.visibility</p:attrName>
                                        </p:attrNameLst>
                                      </p:cBhvr>
                                      <p:to>
                                        <p:strVal val="visible"/>
                                      </p:to>
                                    </p:set>
                                    <p:animEffect filter="fade" transition="in">
                                      <p:cBhvr>
                                        <p:cTn id="15" dur="500"/>
                                        <p:tgtEl>
                                          <p:spTgt spid="13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10" presetID="3" grpId="3" fill="hold">
                                  <p:stCondLst>
                                    <p:cond delay="0"/>
                                  </p:stCondLst>
                                  <p:iterate type="el" backwards="0">
                                    <p:tmAbs val="0"/>
                                  </p:iterate>
                                  <p:childTnLst>
                                    <p:set>
                                      <p:cBhvr>
                                        <p:cTn id="19" fill="hold"/>
                                        <p:tgtEl>
                                          <p:spTgt spid="134"/>
                                        </p:tgtEl>
                                        <p:attrNameLst>
                                          <p:attrName>style.visibility</p:attrName>
                                        </p:attrNameLst>
                                      </p:cBhvr>
                                      <p:to>
                                        <p:strVal val="visible"/>
                                      </p:to>
                                    </p:set>
                                    <p:animEffect filter="blinds(horizontal)" transition="in">
                                      <p:cBhvr>
                                        <p:cTn id="20" dur="500"/>
                                        <p:tgtEl>
                                          <p:spTgt spid="134"/>
                                        </p:tgtEl>
                                      </p:cBhvr>
                                    </p:animEffec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10" presetID="3" grpId="4" fill="hold">
                                  <p:stCondLst>
                                    <p:cond delay="0"/>
                                  </p:stCondLst>
                                  <p:iterate type="el" backwards="0">
                                    <p:tmAbs val="0"/>
                                  </p:iterate>
                                  <p:childTnLst>
                                    <p:set>
                                      <p:cBhvr>
                                        <p:cTn id="24" fill="hold"/>
                                        <p:tgtEl>
                                          <p:spTgt spid="135"/>
                                        </p:tgtEl>
                                        <p:attrNameLst>
                                          <p:attrName>style.visibility</p:attrName>
                                        </p:attrNameLst>
                                      </p:cBhvr>
                                      <p:to>
                                        <p:strVal val="visible"/>
                                      </p:to>
                                    </p:set>
                                    <p:animEffect filter="blinds(horizontal)" transition="in">
                                      <p:cBhvr>
                                        <p:cTn id="25" dur="500"/>
                                        <p:tgtEl>
                                          <p:spTgt spid="135"/>
                                        </p:tgtEl>
                                      </p:cBhvr>
                                    </p:animEffect>
                                  </p:childTnLst>
                                </p:cTn>
                              </p:par>
                            </p:childTnLst>
                          </p:cTn>
                        </p:par>
                      </p:childTnLst>
                    </p:cTn>
                  </p:par>
                  <p:par>
                    <p:cTn id="26" fill="hold">
                      <p:stCondLst>
                        <p:cond delay="indefinite"/>
                      </p:stCondLst>
                      <p:childTnLst>
                        <p:par>
                          <p:cTn id="27" fill="hold">
                            <p:stCondLst>
                              <p:cond delay="0"/>
                            </p:stCondLst>
                            <p:childTnLst>
                              <p:par>
                                <p:cTn id="28" nodeType="clickEffect" presetClass="entr" presetSubtype="10" presetID="3" grpId="5" fill="hold">
                                  <p:stCondLst>
                                    <p:cond delay="0"/>
                                  </p:stCondLst>
                                  <p:iterate type="el" backwards="0">
                                    <p:tmAbs val="0"/>
                                  </p:iterate>
                                  <p:childTnLst>
                                    <p:set>
                                      <p:cBhvr>
                                        <p:cTn id="29" fill="hold"/>
                                        <p:tgtEl>
                                          <p:spTgt spid="136"/>
                                        </p:tgtEl>
                                        <p:attrNameLst>
                                          <p:attrName>style.visibility</p:attrName>
                                        </p:attrNameLst>
                                      </p:cBhvr>
                                      <p:to>
                                        <p:strVal val="visible"/>
                                      </p:to>
                                    </p:set>
                                    <p:animEffect filter="blinds(horizontal)" transition="in">
                                      <p:cBhvr>
                                        <p:cTn id="30" dur="500"/>
                                        <p:tgtEl>
                                          <p:spTgt spid="136"/>
                                        </p:tgtEl>
                                      </p:cBhvr>
                                    </p:animEffect>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10" presetID="3" grpId="6" fill="hold">
                                  <p:stCondLst>
                                    <p:cond delay="0"/>
                                  </p:stCondLst>
                                  <p:iterate type="el" backwards="0">
                                    <p:tmAbs val="0"/>
                                  </p:iterate>
                                  <p:childTnLst>
                                    <p:set>
                                      <p:cBhvr>
                                        <p:cTn id="34" fill="hold"/>
                                        <p:tgtEl>
                                          <p:spTgt spid="137"/>
                                        </p:tgtEl>
                                        <p:attrNameLst>
                                          <p:attrName>style.visibility</p:attrName>
                                        </p:attrNameLst>
                                      </p:cBhvr>
                                      <p:to>
                                        <p:strVal val="visible"/>
                                      </p:to>
                                    </p:set>
                                    <p:animEffect filter="blinds(horizontal)" transition="in">
                                      <p:cBhvr>
                                        <p:cTn id="35" dur="500"/>
                                        <p:tgtEl>
                                          <p:spTgt spid="137"/>
                                        </p:tgtEl>
                                      </p:cBhvr>
                                    </p:animEffect>
                                  </p:childTnLst>
                                </p:cTn>
                              </p:par>
                            </p:childTnLst>
                          </p:cTn>
                        </p:par>
                      </p:childTnLst>
                    </p:cTn>
                  </p:par>
                  <p:par>
                    <p:cTn id="36" fill="hold">
                      <p:stCondLst>
                        <p:cond delay="indefinite"/>
                      </p:stCondLst>
                      <p:childTnLst>
                        <p:par>
                          <p:cTn id="37" fill="hold">
                            <p:stCondLst>
                              <p:cond delay="0"/>
                            </p:stCondLst>
                            <p:childTnLst>
                              <p:par>
                                <p:cTn id="38" nodeType="clickEffect" presetClass="entr" presetSubtype="10" presetID="3" grpId="7" fill="hold">
                                  <p:stCondLst>
                                    <p:cond delay="0"/>
                                  </p:stCondLst>
                                  <p:iterate type="el" backwards="0">
                                    <p:tmAbs val="0"/>
                                  </p:iterate>
                                  <p:childTnLst>
                                    <p:set>
                                      <p:cBhvr>
                                        <p:cTn id="39" fill="hold"/>
                                        <p:tgtEl>
                                          <p:spTgt spid="138"/>
                                        </p:tgtEl>
                                        <p:attrNameLst>
                                          <p:attrName>style.visibility</p:attrName>
                                        </p:attrNameLst>
                                      </p:cBhvr>
                                      <p:to>
                                        <p:strVal val="visible"/>
                                      </p:to>
                                    </p:set>
                                    <p:animEffect filter="blinds(horizontal)" transition="in">
                                      <p:cBhvr>
                                        <p:cTn id="40" dur="500"/>
                                        <p:tgtEl>
                                          <p:spTgt spid="1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7" grpId="6"/>
      <p:bldP build="whole" bldLvl="1" animBg="1" rev="0" advAuto="0" spid="135" grpId="4"/>
      <p:bldP build="whole" bldLvl="1" animBg="1" rev="0" advAuto="0" spid="132" grpId="1"/>
      <p:bldP build="whole" bldLvl="1" animBg="1" rev="0" advAuto="0" spid="138" grpId="7"/>
      <p:bldP build="whole" bldLvl="1" animBg="1" rev="0" advAuto="0" spid="136" grpId="5"/>
      <p:bldP build="whole" bldLvl="1" animBg="1" rev="0" advAuto="0" spid="134" grpId="3"/>
      <p:bldP build="p" bldLvl="1" animBg="1" rev="0" advAuto="0" spid="133" grpId="2"/>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title" idx="4294967295"/>
          </p:nvPr>
        </p:nvSpPr>
        <p:spPr>
          <a:xfrm>
            <a:off x="-1" y="304800"/>
            <a:ext cx="9144002" cy="9906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lvl1pPr>
              <a:defRPr sz="4000"/>
            </a:lvl1pPr>
          </a:lstStyle>
          <a:p>
            <a:pPr lvl="0">
              <a:defRPr sz="1800"/>
            </a:pPr>
            <a:r>
              <a:rPr sz="4000"/>
              <a:t>Main idea and supporting details</a:t>
            </a:r>
          </a:p>
        </p:txBody>
      </p:sp>
      <p:grpSp>
        <p:nvGrpSpPr>
          <p:cNvPr id="156" name="Group 156"/>
          <p:cNvGrpSpPr/>
          <p:nvPr/>
        </p:nvGrpSpPr>
        <p:grpSpPr>
          <a:xfrm>
            <a:off x="228600" y="1823720"/>
            <a:ext cx="8610600" cy="3662681"/>
            <a:chOff x="0" y="0"/>
            <a:chExt cx="8610599" cy="3662680"/>
          </a:xfrm>
        </p:grpSpPr>
        <p:sp>
          <p:nvSpPr>
            <p:cNvPr id="141" name="Shape 141"/>
            <p:cNvSpPr/>
            <p:nvPr/>
          </p:nvSpPr>
          <p:spPr>
            <a:xfrm flipH="1" rot="5400000">
              <a:off x="5446394" y="327024"/>
              <a:ext cx="731521" cy="30137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495" y="0"/>
                  </a:lnTo>
                  <a:lnTo>
                    <a:pt x="4495" y="21600"/>
                  </a:lnTo>
                  <a:lnTo>
                    <a:pt x="21600" y="21600"/>
                  </a:lnTo>
                </a:path>
              </a:pathLst>
            </a:custGeom>
            <a:noFill/>
            <a:ln w="28575" cap="flat">
              <a:solidFill>
                <a:srgbClr val="000000"/>
              </a:solidFill>
              <a:prstDash val="solid"/>
              <a:round/>
            </a:ln>
            <a:effectLst/>
          </p:spPr>
          <p:txBody>
            <a:bodyPr wrap="square" lIns="0" tIns="0" rIns="0" bIns="0" numCol="1" anchor="t">
              <a:noAutofit/>
            </a:bodyPr>
            <a:lstStyle/>
            <a:p>
              <a:pPr lvl="0"/>
            </a:p>
          </p:txBody>
        </p:sp>
        <p:sp>
          <p:nvSpPr>
            <p:cNvPr id="142" name="Shape 142"/>
            <p:cNvSpPr/>
            <p:nvPr/>
          </p:nvSpPr>
          <p:spPr>
            <a:xfrm flipV="1">
              <a:off x="4305299" y="1468119"/>
              <a:ext cx="2991" cy="731522"/>
            </a:xfrm>
            <a:prstGeom prst="line">
              <a:avLst/>
            </a:prstGeom>
            <a:noFill/>
            <a:ln w="28575" cap="flat">
              <a:solidFill>
                <a:srgbClr val="00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p>
          </p:txBody>
        </p:sp>
        <p:sp>
          <p:nvSpPr>
            <p:cNvPr id="143" name="Shape 143"/>
            <p:cNvSpPr/>
            <p:nvPr/>
          </p:nvSpPr>
          <p:spPr>
            <a:xfrm rot="16200000">
              <a:off x="2434179" y="328519"/>
              <a:ext cx="731521" cy="30107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495" y="0"/>
                  </a:lnTo>
                  <a:lnTo>
                    <a:pt x="4495" y="21600"/>
                  </a:lnTo>
                  <a:lnTo>
                    <a:pt x="21600" y="21600"/>
                  </a:lnTo>
                </a:path>
              </a:pathLst>
            </a:custGeom>
            <a:noFill/>
            <a:ln w="28575" cap="flat">
              <a:solidFill>
                <a:srgbClr val="000000"/>
              </a:solidFill>
              <a:prstDash val="solid"/>
              <a:round/>
            </a:ln>
            <a:effectLst/>
          </p:spPr>
          <p:txBody>
            <a:bodyPr wrap="square" lIns="0" tIns="0" rIns="0" bIns="0" numCol="1" anchor="t">
              <a:noAutofit/>
            </a:bodyPr>
            <a:lstStyle/>
            <a:p>
              <a:pPr lvl="0"/>
            </a:p>
          </p:txBody>
        </p:sp>
        <p:grpSp>
          <p:nvGrpSpPr>
            <p:cNvPr id="146" name="Group 146"/>
            <p:cNvGrpSpPr/>
            <p:nvPr/>
          </p:nvGrpSpPr>
          <p:grpSpPr>
            <a:xfrm>
              <a:off x="3013709" y="0"/>
              <a:ext cx="2583181" cy="1473200"/>
              <a:chOff x="0" y="0"/>
              <a:chExt cx="2583179" cy="1473200"/>
            </a:xfrm>
          </p:grpSpPr>
          <p:sp>
            <p:nvSpPr>
              <p:cNvPr id="144" name="Shape 144"/>
              <p:cNvSpPr/>
              <p:nvPr/>
            </p:nvSpPr>
            <p:spPr>
              <a:xfrm>
                <a:off x="0" y="5079"/>
                <a:ext cx="2583180" cy="1463041"/>
              </a:xfrm>
              <a:prstGeom prst="roundRect">
                <a:avLst>
                  <a:gd name="adj" fmla="val 16667"/>
                </a:avLst>
              </a:prstGeom>
              <a:noFill/>
              <a:ln w="9525" cap="flat">
                <a:solidFill>
                  <a:srgbClr val="000000"/>
                </a:solidFill>
                <a:prstDash val="solid"/>
                <a:round/>
              </a:ln>
              <a:effectLst/>
            </p:spPr>
            <p:txBody>
              <a:bodyPr wrap="square" lIns="0" tIns="0" rIns="0" bIns="0" numCol="1" anchor="ctr">
                <a:noAutofit/>
              </a:bodyPr>
              <a:lstStyle/>
              <a:p>
                <a:pPr lvl="0" algn="ctr">
                  <a:defRPr b="1"/>
                </a:pPr>
              </a:p>
            </p:txBody>
          </p:sp>
          <p:sp>
            <p:nvSpPr>
              <p:cNvPr id="145" name="Shape 145"/>
              <p:cNvSpPr/>
              <p:nvPr/>
            </p:nvSpPr>
            <p:spPr>
              <a:xfrm>
                <a:off x="11903" y="0"/>
                <a:ext cx="2559374" cy="14732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p>
                <a:pPr lvl="0" algn="ctr"/>
                <a:r>
                  <a:rPr b="1" sz="2100"/>
                  <a:t>Tornado is </a:t>
                </a:r>
                <a:endParaRPr b="1" sz="2100"/>
              </a:p>
              <a:p>
                <a:pPr lvl="0" algn="ctr"/>
                <a:r>
                  <a:rPr b="1" sz="2100"/>
                  <a:t>powerful, twisting </a:t>
                </a:r>
                <a:endParaRPr b="1" sz="2100"/>
              </a:p>
              <a:p>
                <a:pPr lvl="0" algn="ctr"/>
                <a:r>
                  <a:rPr b="1" sz="2100"/>
                  <a:t>windstorm</a:t>
                </a:r>
                <a:endParaRPr b="1" sz="2100"/>
              </a:p>
            </p:txBody>
          </p:sp>
        </p:grpSp>
        <p:grpSp>
          <p:nvGrpSpPr>
            <p:cNvPr id="149" name="Group 149"/>
            <p:cNvGrpSpPr/>
            <p:nvPr/>
          </p:nvGrpSpPr>
          <p:grpSpPr>
            <a:xfrm>
              <a:off x="0" y="2199639"/>
              <a:ext cx="2583180" cy="1463042"/>
              <a:chOff x="0" y="0"/>
              <a:chExt cx="2583179" cy="1463040"/>
            </a:xfrm>
          </p:grpSpPr>
          <p:sp>
            <p:nvSpPr>
              <p:cNvPr id="147" name="Shape 147"/>
              <p:cNvSpPr/>
              <p:nvPr/>
            </p:nvSpPr>
            <p:spPr>
              <a:xfrm>
                <a:off x="0" y="0"/>
                <a:ext cx="2583180" cy="1463041"/>
              </a:xfrm>
              <a:prstGeom prst="roundRect">
                <a:avLst>
                  <a:gd name="adj" fmla="val 16667"/>
                </a:avLst>
              </a:prstGeom>
              <a:noFill/>
              <a:ln w="9525" cap="flat">
                <a:solidFill>
                  <a:srgbClr val="000000"/>
                </a:solidFill>
                <a:prstDash val="solid"/>
                <a:round/>
              </a:ln>
              <a:effectLst/>
            </p:spPr>
            <p:txBody>
              <a:bodyPr wrap="square" lIns="0" tIns="0" rIns="0" bIns="0" numCol="1" anchor="ctr">
                <a:noAutofit/>
              </a:bodyPr>
              <a:lstStyle/>
              <a:p>
                <a:pPr lvl="0" algn="ctr">
                  <a:defRPr b="1" sz="2100"/>
                </a:pPr>
              </a:p>
            </p:txBody>
          </p:sp>
          <p:sp>
            <p:nvSpPr>
              <p:cNvPr id="148" name="Shape 148"/>
              <p:cNvSpPr/>
              <p:nvPr/>
            </p:nvSpPr>
            <p:spPr>
              <a:xfrm>
                <a:off x="386950" y="363220"/>
                <a:ext cx="1809280" cy="736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p>
                <a:pPr lvl="0" algn="ctr"/>
                <a:r>
                  <a:rPr b="1" sz="2100"/>
                  <a:t>Part of giant</a:t>
                </a:r>
                <a:endParaRPr b="1" sz="2100"/>
              </a:p>
              <a:p>
                <a:pPr lvl="0" algn="ctr"/>
                <a:r>
                  <a:rPr b="1" sz="2100"/>
                  <a:t>storm cloud</a:t>
                </a:r>
              </a:p>
            </p:txBody>
          </p:sp>
        </p:grpSp>
        <p:grpSp>
          <p:nvGrpSpPr>
            <p:cNvPr id="152" name="Group 152"/>
            <p:cNvGrpSpPr/>
            <p:nvPr/>
          </p:nvGrpSpPr>
          <p:grpSpPr>
            <a:xfrm>
              <a:off x="3013709" y="2199639"/>
              <a:ext cx="2583181" cy="1463042"/>
              <a:chOff x="0" y="0"/>
              <a:chExt cx="2583179" cy="1463040"/>
            </a:xfrm>
          </p:grpSpPr>
          <p:sp>
            <p:nvSpPr>
              <p:cNvPr id="150" name="Shape 150"/>
              <p:cNvSpPr/>
              <p:nvPr/>
            </p:nvSpPr>
            <p:spPr>
              <a:xfrm>
                <a:off x="0" y="0"/>
                <a:ext cx="2583180" cy="1463041"/>
              </a:xfrm>
              <a:prstGeom prst="roundRect">
                <a:avLst>
                  <a:gd name="adj" fmla="val 16667"/>
                </a:avLst>
              </a:prstGeom>
              <a:noFill/>
              <a:ln w="9525" cap="flat">
                <a:solidFill>
                  <a:srgbClr val="000000"/>
                </a:solidFill>
                <a:prstDash val="solid"/>
                <a:round/>
              </a:ln>
              <a:effectLst/>
            </p:spPr>
            <p:txBody>
              <a:bodyPr wrap="square" lIns="0" tIns="0" rIns="0" bIns="0" numCol="1" anchor="ctr">
                <a:noAutofit/>
              </a:bodyPr>
              <a:lstStyle/>
              <a:p>
                <a:pPr lvl="0" algn="ctr">
                  <a:defRPr b="1" sz="2100"/>
                </a:pPr>
              </a:p>
            </p:txBody>
          </p:sp>
          <p:sp>
            <p:nvSpPr>
              <p:cNvPr id="151" name="Shape 151"/>
              <p:cNvSpPr/>
              <p:nvPr/>
            </p:nvSpPr>
            <p:spPr>
              <a:xfrm>
                <a:off x="569916" y="547370"/>
                <a:ext cx="1443348" cy="368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gn="ctr">
                  <a:defRPr b="1" sz="2100"/>
                </a:lvl1pPr>
              </a:lstStyle>
              <a:p>
                <a:pPr lvl="0">
                  <a:defRPr b="0" sz="1800"/>
                </a:pPr>
                <a:r>
                  <a:rPr b="1" sz="2100"/>
                  <a:t>Frightening</a:t>
                </a:r>
              </a:p>
            </p:txBody>
          </p:sp>
        </p:grpSp>
        <p:grpSp>
          <p:nvGrpSpPr>
            <p:cNvPr id="155" name="Group 155"/>
            <p:cNvGrpSpPr/>
            <p:nvPr/>
          </p:nvGrpSpPr>
          <p:grpSpPr>
            <a:xfrm>
              <a:off x="6027419" y="2199639"/>
              <a:ext cx="2583181" cy="1463042"/>
              <a:chOff x="0" y="0"/>
              <a:chExt cx="2583179" cy="1463040"/>
            </a:xfrm>
          </p:grpSpPr>
          <p:sp>
            <p:nvSpPr>
              <p:cNvPr id="153" name="Shape 153"/>
              <p:cNvSpPr/>
              <p:nvPr/>
            </p:nvSpPr>
            <p:spPr>
              <a:xfrm>
                <a:off x="0" y="0"/>
                <a:ext cx="2583180" cy="1463041"/>
              </a:xfrm>
              <a:prstGeom prst="roundRect">
                <a:avLst>
                  <a:gd name="adj" fmla="val 16667"/>
                </a:avLst>
              </a:prstGeom>
              <a:noFill/>
              <a:ln w="9525" cap="flat">
                <a:solidFill>
                  <a:srgbClr val="000000"/>
                </a:solidFill>
                <a:prstDash val="solid"/>
                <a:round/>
              </a:ln>
              <a:effectLst/>
            </p:spPr>
            <p:txBody>
              <a:bodyPr wrap="square" lIns="0" tIns="0" rIns="0" bIns="0" numCol="1" anchor="ctr">
                <a:noAutofit/>
              </a:bodyPr>
              <a:lstStyle/>
              <a:p>
                <a:pPr lvl="0" algn="ctr">
                  <a:defRPr b="1" sz="2100"/>
                </a:pPr>
              </a:p>
            </p:txBody>
          </p:sp>
          <p:sp>
            <p:nvSpPr>
              <p:cNvPr id="154" name="Shape 154"/>
              <p:cNvSpPr/>
              <p:nvPr/>
            </p:nvSpPr>
            <p:spPr>
              <a:xfrm>
                <a:off x="474135" y="179070"/>
                <a:ext cx="1634909" cy="1104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p>
                <a:pPr lvl="0" algn="ctr"/>
                <a:r>
                  <a:rPr b="1" sz="2100"/>
                  <a:t>Also called </a:t>
                </a:r>
                <a:endParaRPr b="1" sz="2100"/>
              </a:p>
              <a:p>
                <a:pPr lvl="0" algn="ctr"/>
                <a:r>
                  <a:rPr b="1" sz="2100"/>
                  <a:t>twister </a:t>
                </a:r>
                <a:endParaRPr b="1" sz="2100"/>
              </a:p>
              <a:p>
                <a:pPr lvl="0" algn="ctr"/>
                <a:r>
                  <a:rPr b="1" sz="2100"/>
                  <a:t>or cyclone</a:t>
                </a:r>
              </a:p>
            </p:txBody>
          </p:sp>
        </p:grpSp>
      </p:gr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140"/>
                                        </p:tgtEl>
                                        <p:attrNameLst>
                                          <p:attrName>style.visibility</p:attrName>
                                        </p:attrNameLst>
                                      </p:cBhvr>
                                      <p:to>
                                        <p:strVal val="visible"/>
                                      </p:to>
                                    </p:set>
                                    <p:animEffect filter="fade" transition="in">
                                      <p:cBhvr>
                                        <p:cTn id="7" dur="500"/>
                                        <p:tgtEl>
                                          <p:spTgt spid="1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0" grpId="1"/>
    </p:bldLst>
  </p:timing>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Shape 158"/>
          <p:cNvSpPr/>
          <p:nvPr>
            <p:ph type="title" idx="4294967295"/>
          </p:nvPr>
        </p:nvSpPr>
        <p:spPr>
          <a:xfrm>
            <a:off x="685800" y="152400"/>
            <a:ext cx="6870700" cy="16002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4400"/>
              <a:t>Sentence Summary…</a:t>
            </a:r>
          </a:p>
        </p:txBody>
      </p:sp>
      <p:sp>
        <p:nvSpPr>
          <p:cNvPr id="159" name="Shape 159"/>
          <p:cNvSpPr/>
          <p:nvPr>
            <p:ph type="body" idx="4294967295"/>
          </p:nvPr>
        </p:nvSpPr>
        <p:spPr>
          <a:xfrm>
            <a:off x="685800" y="2590800"/>
            <a:ext cx="7696200" cy="2895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marL="298322" indent="-298322" defTabSz="795527">
              <a:lnSpc>
                <a:spcPct val="90000"/>
              </a:lnSpc>
              <a:spcBef>
                <a:spcPts val="800"/>
              </a:spcBef>
              <a:buSzTx/>
              <a:buNone/>
              <a:defRPr sz="3480"/>
            </a:lvl1pPr>
          </a:lstStyle>
          <a:p>
            <a:pPr lvl="0">
              <a:defRPr sz="1800"/>
            </a:pPr>
            <a:r>
              <a:rPr sz="3480"/>
              <a:t>Tornadoes are frightening, powerful, twisting windstorms sometimes called twisters or cyclones that start in giant storm clouds.</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158"/>
                                        </p:tgtEl>
                                        <p:attrNameLst>
                                          <p:attrName>style.visibility</p:attrName>
                                        </p:attrNameLst>
                                      </p:cBhvr>
                                      <p:to>
                                        <p:strVal val="visible"/>
                                      </p:to>
                                    </p:set>
                                    <p:animEffect filter="fade" transition="in">
                                      <p:cBhvr>
                                        <p:cTn id="7" dur="500"/>
                                        <p:tgtEl>
                                          <p:spTgt spid="158"/>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159">
                                            <p:bg/>
                                          </p:spTgt>
                                        </p:tgtEl>
                                        <p:attrNameLst>
                                          <p:attrName>style.visibility</p:attrName>
                                        </p:attrNameLst>
                                      </p:cBhvr>
                                      <p:to>
                                        <p:strVal val="visible"/>
                                      </p:to>
                                    </p:set>
                                    <p:animEffect filter="fade" transition="in">
                                      <p:cBhvr>
                                        <p:cTn id="12" dur="500"/>
                                        <p:tgtEl>
                                          <p:spTgt spid="159">
                                            <p:bg/>
                                          </p:spTgt>
                                        </p:tgtEl>
                                      </p:cBhvr>
                                    </p:animEffect>
                                  </p:childTnLst>
                                </p:cTn>
                              </p:par>
                              <p:par>
                                <p:cTn id="13" presetClass="entr" presetSubtype="0" presetID="10" grpId="2" fill="hold">
                                  <p:stCondLst>
                                    <p:cond delay="0"/>
                                  </p:stCondLst>
                                  <p:iterate type="el" backwards="0">
                                    <p:tmAbs val="0"/>
                                  </p:iterate>
                                  <p:childTnLst>
                                    <p:set>
                                      <p:cBhvr>
                                        <p:cTn id="14" fill="hold"/>
                                        <p:tgtEl>
                                          <p:spTgt spid="159">
                                            <p:txEl>
                                              <p:pRg st="0" end="0"/>
                                            </p:txEl>
                                          </p:spTgt>
                                        </p:tgtEl>
                                        <p:attrNameLst>
                                          <p:attrName>style.visibility</p:attrName>
                                        </p:attrNameLst>
                                      </p:cBhvr>
                                      <p:to>
                                        <p:strVal val="visible"/>
                                      </p:to>
                                    </p:set>
                                    <p:animEffect filter="fade" transition="in">
                                      <p:cBhvr>
                                        <p:cTn id="15" dur="500"/>
                                        <p:tgtEl>
                                          <p:spTgt spid="159">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8" grpId="1"/>
      <p:bldP build="p" bldLvl="1" animBg="1" rev="0" advAuto="0" spid="159" grpId="2"/>
    </p:bldLst>
  </p:timing>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ph type="title" idx="4294967295"/>
          </p:nvPr>
        </p:nvSpPr>
        <p:spPr>
          <a:xfrm>
            <a:off x="685800" y="152400"/>
            <a:ext cx="6870700" cy="16002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4400"/>
              <a:t>Tornadoes cont…</a:t>
            </a:r>
          </a:p>
        </p:txBody>
      </p:sp>
      <p:sp>
        <p:nvSpPr>
          <p:cNvPr id="162" name="Shape 162"/>
          <p:cNvSpPr/>
          <p:nvPr>
            <p:ph type="body" idx="4294967295"/>
          </p:nvPr>
        </p:nvSpPr>
        <p:spPr>
          <a:xfrm>
            <a:off x="685800" y="1828800"/>
            <a:ext cx="7696200" cy="365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a:buSzTx/>
              <a:buNone/>
            </a:lvl1pPr>
          </a:lstStyle>
          <a:p>
            <a:pPr lvl="0">
              <a:defRPr sz="1800"/>
            </a:pPr>
            <a:r>
              <a:rPr sz="3200"/>
              <a:t>Tornadoes are not the only whirling windstorms that move through the earth’s air.  Dust devils, hurricanes and typhoons all have twisting winds.  But these windstorms differ from tornadoes in important ways.</a:t>
            </a:r>
          </a:p>
        </p:txBody>
      </p:sp>
      <p:sp>
        <p:nvSpPr>
          <p:cNvPr id="163" name="Shape 163"/>
          <p:cNvSpPr/>
          <p:nvPr/>
        </p:nvSpPr>
        <p:spPr>
          <a:xfrm>
            <a:off x="6019800" y="1905000"/>
            <a:ext cx="1524000" cy="381000"/>
          </a:xfrm>
          <a:prstGeom prst="rect">
            <a:avLst/>
          </a:prstGeom>
          <a:solidFill>
            <a:srgbClr val="FFFF00">
              <a:alpha val="50195"/>
            </a:srgbClr>
          </a:solidFill>
          <a:ln w="12700">
            <a:miter lim="400000"/>
          </a:ln>
        </p:spPr>
        <p:txBody>
          <a:bodyPr lIns="0" tIns="0" rIns="0" bIns="0" anchor="ctr"/>
          <a:lstStyle/>
          <a:p>
            <a:pPr lvl="0"/>
          </a:p>
        </p:txBody>
      </p:sp>
      <p:sp>
        <p:nvSpPr>
          <p:cNvPr id="164" name="Shape 164"/>
          <p:cNvSpPr/>
          <p:nvPr/>
        </p:nvSpPr>
        <p:spPr>
          <a:xfrm>
            <a:off x="3276599" y="2895600"/>
            <a:ext cx="4572002" cy="457200"/>
          </a:xfrm>
          <a:prstGeom prst="rect">
            <a:avLst/>
          </a:prstGeom>
          <a:solidFill>
            <a:srgbClr val="FFFF00">
              <a:alpha val="50195"/>
            </a:srgbClr>
          </a:solidFill>
          <a:ln w="12700">
            <a:miter lim="400000"/>
          </a:ln>
        </p:spPr>
        <p:txBody>
          <a:bodyPr lIns="0" tIns="0" rIns="0" bIns="0" anchor="ctr"/>
          <a:lstStyle/>
          <a:p>
            <a:pPr lvl="0"/>
          </a:p>
        </p:txBody>
      </p:sp>
      <p:sp>
        <p:nvSpPr>
          <p:cNvPr id="165" name="Shape 165"/>
          <p:cNvSpPr/>
          <p:nvPr/>
        </p:nvSpPr>
        <p:spPr>
          <a:xfrm>
            <a:off x="914400" y="3429000"/>
            <a:ext cx="7086600" cy="381000"/>
          </a:xfrm>
          <a:prstGeom prst="rect">
            <a:avLst/>
          </a:prstGeom>
          <a:solidFill>
            <a:srgbClr val="FFFF00">
              <a:alpha val="50195"/>
            </a:srgbClr>
          </a:solidFill>
          <a:ln w="12700">
            <a:miter lim="400000"/>
          </a:ln>
        </p:spPr>
        <p:txBody>
          <a:bodyPr lIns="0" tIns="0" rIns="0" bIns="0" anchor="ctr"/>
          <a:lstStyle/>
          <a:p>
            <a:pPr lvl="0"/>
          </a:p>
        </p:txBody>
      </p:sp>
      <p:sp>
        <p:nvSpPr>
          <p:cNvPr id="166" name="Shape 166"/>
          <p:cNvSpPr/>
          <p:nvPr/>
        </p:nvSpPr>
        <p:spPr>
          <a:xfrm>
            <a:off x="5333999" y="3886200"/>
            <a:ext cx="2286002" cy="381000"/>
          </a:xfrm>
          <a:prstGeom prst="rect">
            <a:avLst/>
          </a:prstGeom>
          <a:solidFill>
            <a:srgbClr val="FFFF00">
              <a:alpha val="50195"/>
            </a:srgbClr>
          </a:solidFill>
          <a:ln w="12700">
            <a:miter lim="400000"/>
          </a:ln>
        </p:spPr>
        <p:txBody>
          <a:bodyPr lIns="0" tIns="0" rIns="0" bIns="0" anchor="ctr"/>
          <a:lstStyle/>
          <a:p>
            <a:pPr lvl="0"/>
          </a:p>
        </p:txBody>
      </p:sp>
      <p:sp>
        <p:nvSpPr>
          <p:cNvPr id="167" name="Shape 167"/>
          <p:cNvSpPr/>
          <p:nvPr/>
        </p:nvSpPr>
        <p:spPr>
          <a:xfrm>
            <a:off x="1066800" y="4343400"/>
            <a:ext cx="1981200" cy="533400"/>
          </a:xfrm>
          <a:prstGeom prst="rect">
            <a:avLst/>
          </a:prstGeom>
          <a:solidFill>
            <a:srgbClr val="FFFF00">
              <a:alpha val="50195"/>
            </a:srgbClr>
          </a:solidFill>
          <a:ln w="12700">
            <a:miter lim="400000"/>
          </a:ln>
        </p:spPr>
        <p:txBody>
          <a:bodyPr lIns="0" tIns="0" rIns="0" bIns="0" anchor="ctr"/>
          <a:lstStyle/>
          <a:p>
            <a:pPr lvl="0"/>
          </a:p>
        </p:txBody>
      </p:sp>
      <p:sp>
        <p:nvSpPr>
          <p:cNvPr id="168" name="Shape 168"/>
          <p:cNvSpPr/>
          <p:nvPr/>
        </p:nvSpPr>
        <p:spPr>
          <a:xfrm>
            <a:off x="990599" y="2362200"/>
            <a:ext cx="2286002" cy="533400"/>
          </a:xfrm>
          <a:prstGeom prst="rect">
            <a:avLst/>
          </a:prstGeom>
          <a:solidFill>
            <a:srgbClr val="FFFF00">
              <a:alpha val="50195"/>
            </a:srgbClr>
          </a:solidFill>
          <a:ln w="12700">
            <a:miter lim="400000"/>
          </a:ln>
        </p:spPr>
        <p:txBody>
          <a:bodyPr lIns="0" tIns="0" rIns="0" bIns="0" anchor="ctr"/>
          <a:lstStyle/>
          <a:p>
            <a:pPr lvl="0"/>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161"/>
                                        </p:tgtEl>
                                        <p:attrNameLst>
                                          <p:attrName>style.visibility</p:attrName>
                                        </p:attrNameLst>
                                      </p:cBhvr>
                                      <p:to>
                                        <p:strVal val="visible"/>
                                      </p:to>
                                    </p:set>
                                    <p:animEffect filter="fade" transition="in">
                                      <p:cBhvr>
                                        <p:cTn id="7" dur="500"/>
                                        <p:tgtEl>
                                          <p:spTgt spid="161"/>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162">
                                            <p:bg/>
                                          </p:spTgt>
                                        </p:tgtEl>
                                        <p:attrNameLst>
                                          <p:attrName>style.visibility</p:attrName>
                                        </p:attrNameLst>
                                      </p:cBhvr>
                                      <p:to>
                                        <p:strVal val="visible"/>
                                      </p:to>
                                    </p:set>
                                    <p:animEffect filter="fade" transition="in">
                                      <p:cBhvr>
                                        <p:cTn id="12" dur="500"/>
                                        <p:tgtEl>
                                          <p:spTgt spid="162">
                                            <p:bg/>
                                          </p:spTgt>
                                        </p:tgtEl>
                                      </p:cBhvr>
                                    </p:animEffect>
                                  </p:childTnLst>
                                </p:cTn>
                              </p:par>
                              <p:par>
                                <p:cTn id="13" presetClass="entr" presetSubtype="0" presetID="10" grpId="2" fill="hold">
                                  <p:stCondLst>
                                    <p:cond delay="0"/>
                                  </p:stCondLst>
                                  <p:iterate type="el" backwards="0">
                                    <p:tmAbs val="0"/>
                                  </p:iterate>
                                  <p:childTnLst>
                                    <p:set>
                                      <p:cBhvr>
                                        <p:cTn id="14" fill="hold"/>
                                        <p:tgtEl>
                                          <p:spTgt spid="162">
                                            <p:txEl>
                                              <p:pRg st="0" end="0"/>
                                            </p:txEl>
                                          </p:spTgt>
                                        </p:tgtEl>
                                        <p:attrNameLst>
                                          <p:attrName>style.visibility</p:attrName>
                                        </p:attrNameLst>
                                      </p:cBhvr>
                                      <p:to>
                                        <p:strVal val="visible"/>
                                      </p:to>
                                    </p:set>
                                    <p:animEffect filter="fade" transition="in">
                                      <p:cBhvr>
                                        <p:cTn id="15" dur="500"/>
                                        <p:tgtEl>
                                          <p:spTgt spid="16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10" presetID="3" grpId="3" fill="hold">
                                  <p:stCondLst>
                                    <p:cond delay="0"/>
                                  </p:stCondLst>
                                  <p:iterate type="el" backwards="0">
                                    <p:tmAbs val="0"/>
                                  </p:iterate>
                                  <p:childTnLst>
                                    <p:set>
                                      <p:cBhvr>
                                        <p:cTn id="19" fill="hold"/>
                                        <p:tgtEl>
                                          <p:spTgt spid="163"/>
                                        </p:tgtEl>
                                        <p:attrNameLst>
                                          <p:attrName>style.visibility</p:attrName>
                                        </p:attrNameLst>
                                      </p:cBhvr>
                                      <p:to>
                                        <p:strVal val="visible"/>
                                      </p:to>
                                    </p:set>
                                    <p:animEffect filter="blinds(horizontal)" transition="in">
                                      <p:cBhvr>
                                        <p:cTn id="20" dur="500"/>
                                        <p:tgtEl>
                                          <p:spTgt spid="163"/>
                                        </p:tgtEl>
                                      </p:cBhvr>
                                    </p:animEffec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10" presetID="3" grpId="4" fill="hold">
                                  <p:stCondLst>
                                    <p:cond delay="0"/>
                                  </p:stCondLst>
                                  <p:iterate type="el" backwards="0">
                                    <p:tmAbs val="0"/>
                                  </p:iterate>
                                  <p:childTnLst>
                                    <p:set>
                                      <p:cBhvr>
                                        <p:cTn id="24" fill="hold"/>
                                        <p:tgtEl>
                                          <p:spTgt spid="168"/>
                                        </p:tgtEl>
                                        <p:attrNameLst>
                                          <p:attrName>style.visibility</p:attrName>
                                        </p:attrNameLst>
                                      </p:cBhvr>
                                      <p:to>
                                        <p:strVal val="visible"/>
                                      </p:to>
                                    </p:set>
                                    <p:animEffect filter="blinds(horizontal)" transition="in">
                                      <p:cBhvr>
                                        <p:cTn id="25" dur="500"/>
                                        <p:tgtEl>
                                          <p:spTgt spid="168"/>
                                        </p:tgtEl>
                                      </p:cBhvr>
                                    </p:animEffect>
                                  </p:childTnLst>
                                </p:cTn>
                              </p:par>
                            </p:childTnLst>
                          </p:cTn>
                        </p:par>
                      </p:childTnLst>
                    </p:cTn>
                  </p:par>
                  <p:par>
                    <p:cTn id="26" fill="hold">
                      <p:stCondLst>
                        <p:cond delay="indefinite"/>
                      </p:stCondLst>
                      <p:childTnLst>
                        <p:par>
                          <p:cTn id="27" fill="hold">
                            <p:stCondLst>
                              <p:cond delay="0"/>
                            </p:stCondLst>
                            <p:childTnLst>
                              <p:par>
                                <p:cTn id="28" nodeType="clickEffect" presetClass="entr" presetSubtype="10" presetID="3" grpId="5" fill="hold">
                                  <p:stCondLst>
                                    <p:cond delay="0"/>
                                  </p:stCondLst>
                                  <p:iterate type="el" backwards="0">
                                    <p:tmAbs val="0"/>
                                  </p:iterate>
                                  <p:childTnLst>
                                    <p:set>
                                      <p:cBhvr>
                                        <p:cTn id="29" fill="hold"/>
                                        <p:tgtEl>
                                          <p:spTgt spid="164"/>
                                        </p:tgtEl>
                                        <p:attrNameLst>
                                          <p:attrName>style.visibility</p:attrName>
                                        </p:attrNameLst>
                                      </p:cBhvr>
                                      <p:to>
                                        <p:strVal val="visible"/>
                                      </p:to>
                                    </p:set>
                                    <p:animEffect filter="blinds(horizontal)" transition="in">
                                      <p:cBhvr>
                                        <p:cTn id="30" dur="500"/>
                                        <p:tgtEl>
                                          <p:spTgt spid="164"/>
                                        </p:tgtEl>
                                      </p:cBhvr>
                                    </p:animEffect>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10" presetID="3" grpId="6" fill="hold">
                                  <p:stCondLst>
                                    <p:cond delay="0"/>
                                  </p:stCondLst>
                                  <p:iterate type="el" backwards="0">
                                    <p:tmAbs val="0"/>
                                  </p:iterate>
                                  <p:childTnLst>
                                    <p:set>
                                      <p:cBhvr>
                                        <p:cTn id="34" fill="hold"/>
                                        <p:tgtEl>
                                          <p:spTgt spid="165"/>
                                        </p:tgtEl>
                                        <p:attrNameLst>
                                          <p:attrName>style.visibility</p:attrName>
                                        </p:attrNameLst>
                                      </p:cBhvr>
                                      <p:to>
                                        <p:strVal val="visible"/>
                                      </p:to>
                                    </p:set>
                                    <p:animEffect filter="blinds(horizontal)" transition="in">
                                      <p:cBhvr>
                                        <p:cTn id="35" dur="500"/>
                                        <p:tgtEl>
                                          <p:spTgt spid="165"/>
                                        </p:tgtEl>
                                      </p:cBhvr>
                                    </p:animEffect>
                                  </p:childTnLst>
                                </p:cTn>
                              </p:par>
                            </p:childTnLst>
                          </p:cTn>
                        </p:par>
                      </p:childTnLst>
                    </p:cTn>
                  </p:par>
                  <p:par>
                    <p:cTn id="36" fill="hold">
                      <p:stCondLst>
                        <p:cond delay="indefinite"/>
                      </p:stCondLst>
                      <p:childTnLst>
                        <p:par>
                          <p:cTn id="37" fill="hold">
                            <p:stCondLst>
                              <p:cond delay="0"/>
                            </p:stCondLst>
                            <p:childTnLst>
                              <p:par>
                                <p:cTn id="38" nodeType="clickEffect" presetClass="entr" presetSubtype="10" presetID="3" grpId="7" fill="hold">
                                  <p:stCondLst>
                                    <p:cond delay="0"/>
                                  </p:stCondLst>
                                  <p:iterate type="el" backwards="0">
                                    <p:tmAbs val="0"/>
                                  </p:iterate>
                                  <p:childTnLst>
                                    <p:set>
                                      <p:cBhvr>
                                        <p:cTn id="39" fill="hold"/>
                                        <p:tgtEl>
                                          <p:spTgt spid="166"/>
                                        </p:tgtEl>
                                        <p:attrNameLst>
                                          <p:attrName>style.visibility</p:attrName>
                                        </p:attrNameLst>
                                      </p:cBhvr>
                                      <p:to>
                                        <p:strVal val="visible"/>
                                      </p:to>
                                    </p:set>
                                    <p:animEffect filter="blinds(horizontal)" transition="in">
                                      <p:cBhvr>
                                        <p:cTn id="40" dur="500"/>
                                        <p:tgtEl>
                                          <p:spTgt spid="166"/>
                                        </p:tgtEl>
                                      </p:cBhvr>
                                    </p:animEffect>
                                  </p:childTnLst>
                                </p:cTn>
                              </p:par>
                            </p:childTnLst>
                          </p:cTn>
                        </p:par>
                      </p:childTnLst>
                    </p:cTn>
                  </p:par>
                  <p:par>
                    <p:cTn id="41" fill="hold">
                      <p:stCondLst>
                        <p:cond delay="indefinite"/>
                      </p:stCondLst>
                      <p:childTnLst>
                        <p:par>
                          <p:cTn id="42" fill="hold">
                            <p:stCondLst>
                              <p:cond delay="0"/>
                            </p:stCondLst>
                            <p:childTnLst>
                              <p:par>
                                <p:cTn id="43" nodeType="clickEffect" presetClass="entr" presetSubtype="10" presetID="3" grpId="8" fill="hold">
                                  <p:stCondLst>
                                    <p:cond delay="0"/>
                                  </p:stCondLst>
                                  <p:iterate type="el" backwards="0">
                                    <p:tmAbs val="0"/>
                                  </p:iterate>
                                  <p:childTnLst>
                                    <p:set>
                                      <p:cBhvr>
                                        <p:cTn id="44" fill="hold"/>
                                        <p:tgtEl>
                                          <p:spTgt spid="167"/>
                                        </p:tgtEl>
                                        <p:attrNameLst>
                                          <p:attrName>style.visibility</p:attrName>
                                        </p:attrNameLst>
                                      </p:cBhvr>
                                      <p:to>
                                        <p:strVal val="visible"/>
                                      </p:to>
                                    </p:set>
                                    <p:animEffect filter="blinds(horizontal)" transition="in">
                                      <p:cBhvr>
                                        <p:cTn id="45" dur="500"/>
                                        <p:tgtEl>
                                          <p:spTgt spid="1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4" grpId="5"/>
      <p:bldP build="whole" bldLvl="1" animBg="1" rev="0" advAuto="0" spid="165" grpId="6"/>
      <p:bldP build="whole" bldLvl="1" animBg="1" rev="0" advAuto="0" spid="166" grpId="7"/>
      <p:bldP build="p" bldLvl="1" animBg="1" rev="0" advAuto="0" spid="162" grpId="2"/>
      <p:bldP build="whole" bldLvl="1" animBg="1" rev="0" advAuto="0" spid="163" grpId="3"/>
      <p:bldP build="whole" bldLvl="1" animBg="1" rev="0" advAuto="0" spid="168" grpId="4"/>
      <p:bldP build="whole" bldLvl="1" animBg="1" rev="0" advAuto="0" spid="167" grpId="8"/>
      <p:bldP build="whole" bldLvl="1" animBg="1" rev="0" advAuto="0" spid="161" grpId="1"/>
    </p:bldLst>
  </p:timing>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Shape 170"/>
          <p:cNvSpPr/>
          <p:nvPr>
            <p:ph type="title" idx="4294967295"/>
          </p:nvPr>
        </p:nvSpPr>
        <p:spPr>
          <a:xfrm>
            <a:off x="685800" y="381000"/>
            <a:ext cx="6870700" cy="12192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lvl1pPr defTabSz="813816">
              <a:defRPr sz="3559"/>
            </a:lvl1pPr>
          </a:lstStyle>
          <a:p>
            <a:pPr lvl="0">
              <a:defRPr sz="1800"/>
            </a:pPr>
            <a:r>
              <a:rPr sz="3559"/>
              <a:t>Main idea and supporting details</a:t>
            </a:r>
          </a:p>
        </p:txBody>
      </p:sp>
      <p:grpSp>
        <p:nvGrpSpPr>
          <p:cNvPr id="182" name="Group 182"/>
          <p:cNvGrpSpPr/>
          <p:nvPr/>
        </p:nvGrpSpPr>
        <p:grpSpPr>
          <a:xfrm>
            <a:off x="685799" y="1828799"/>
            <a:ext cx="7696202" cy="3657602"/>
            <a:chOff x="0" y="0"/>
            <a:chExt cx="7696200" cy="3657600"/>
          </a:xfrm>
        </p:grpSpPr>
        <p:sp>
          <p:nvSpPr>
            <p:cNvPr id="171" name="Shape 171"/>
            <p:cNvSpPr/>
            <p:nvPr/>
          </p:nvSpPr>
          <p:spPr>
            <a:xfrm flipH="1" rot="5400000">
              <a:off x="4518366" y="792773"/>
              <a:ext cx="731521" cy="2072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724" y="0"/>
                  </a:lnTo>
                  <a:lnTo>
                    <a:pt x="2724" y="21600"/>
                  </a:lnTo>
                  <a:lnTo>
                    <a:pt x="21600" y="21600"/>
                  </a:lnTo>
                </a:path>
              </a:pathLst>
            </a:custGeom>
            <a:noFill/>
            <a:ln w="28575" cap="flat">
              <a:solidFill>
                <a:srgbClr val="000000"/>
              </a:solidFill>
              <a:prstDash val="solid"/>
              <a:round/>
            </a:ln>
            <a:effectLst/>
          </p:spPr>
          <p:txBody>
            <a:bodyPr wrap="square" lIns="0" tIns="0" rIns="0" bIns="0" numCol="1" anchor="t">
              <a:noAutofit/>
            </a:bodyPr>
            <a:lstStyle/>
            <a:p>
              <a:pPr lvl="0"/>
            </a:p>
          </p:txBody>
        </p:sp>
        <p:sp>
          <p:nvSpPr>
            <p:cNvPr id="172" name="Shape 172"/>
            <p:cNvSpPr/>
            <p:nvPr/>
          </p:nvSpPr>
          <p:spPr>
            <a:xfrm rot="16200000">
              <a:off x="2446313" y="792773"/>
              <a:ext cx="731521" cy="2072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724" y="0"/>
                  </a:lnTo>
                  <a:lnTo>
                    <a:pt x="2724" y="21600"/>
                  </a:lnTo>
                  <a:lnTo>
                    <a:pt x="21600" y="21600"/>
                  </a:lnTo>
                </a:path>
              </a:pathLst>
            </a:custGeom>
            <a:noFill/>
            <a:ln w="28575" cap="flat">
              <a:solidFill>
                <a:srgbClr val="000000"/>
              </a:solidFill>
              <a:prstDash val="solid"/>
              <a:round/>
            </a:ln>
            <a:effectLst/>
          </p:spPr>
          <p:txBody>
            <a:bodyPr wrap="square" lIns="0" tIns="0" rIns="0" bIns="0" numCol="1" anchor="t">
              <a:noAutofit/>
            </a:bodyPr>
            <a:lstStyle/>
            <a:p>
              <a:pPr lvl="0"/>
            </a:p>
          </p:txBody>
        </p:sp>
        <p:grpSp>
          <p:nvGrpSpPr>
            <p:cNvPr id="175" name="Group 175"/>
            <p:cNvGrpSpPr/>
            <p:nvPr/>
          </p:nvGrpSpPr>
          <p:grpSpPr>
            <a:xfrm>
              <a:off x="2072053" y="-1"/>
              <a:ext cx="3552094" cy="1463042"/>
              <a:chOff x="0" y="0"/>
              <a:chExt cx="3552092" cy="1463040"/>
            </a:xfrm>
          </p:grpSpPr>
          <p:sp>
            <p:nvSpPr>
              <p:cNvPr id="173" name="Shape 173"/>
              <p:cNvSpPr/>
              <p:nvPr/>
            </p:nvSpPr>
            <p:spPr>
              <a:xfrm>
                <a:off x="0" y="0"/>
                <a:ext cx="3552093" cy="1463041"/>
              </a:xfrm>
              <a:prstGeom prst="roundRect">
                <a:avLst>
                  <a:gd name="adj" fmla="val 16667"/>
                </a:avLst>
              </a:prstGeom>
              <a:noFill/>
              <a:ln w="9525" cap="flat">
                <a:solidFill>
                  <a:srgbClr val="000000"/>
                </a:solidFill>
                <a:prstDash val="solid"/>
                <a:round/>
              </a:ln>
              <a:effectLst/>
            </p:spPr>
            <p:txBody>
              <a:bodyPr wrap="square" lIns="0" tIns="0" rIns="0" bIns="0" numCol="1" anchor="ctr">
                <a:noAutofit/>
              </a:bodyPr>
              <a:lstStyle/>
              <a:p>
                <a:pPr lvl="0" algn="ctr">
                  <a:defRPr b="1" sz="2300"/>
                </a:pPr>
              </a:p>
            </p:txBody>
          </p:sp>
          <p:sp>
            <p:nvSpPr>
              <p:cNvPr id="174" name="Shape 174"/>
              <p:cNvSpPr/>
              <p:nvPr/>
            </p:nvSpPr>
            <p:spPr>
              <a:xfrm>
                <a:off x="14314" y="121920"/>
                <a:ext cx="3523464" cy="1219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p>
                <a:pPr lvl="0" algn="ctr"/>
                <a:r>
                  <a:rPr b="1" sz="2300"/>
                  <a:t>Dust devils, hurricanes,</a:t>
                </a:r>
                <a:endParaRPr b="1" sz="2300"/>
              </a:p>
              <a:p>
                <a:pPr lvl="0" algn="ctr"/>
                <a:r>
                  <a:rPr b="1" sz="2300"/>
                  <a:t>and typhoons have </a:t>
                </a:r>
                <a:endParaRPr b="1" sz="2300"/>
              </a:p>
              <a:p>
                <a:pPr lvl="0" algn="ctr"/>
                <a:r>
                  <a:rPr b="1" sz="2300"/>
                  <a:t>twisting winds</a:t>
                </a:r>
              </a:p>
            </p:txBody>
          </p:sp>
        </p:grpSp>
        <p:grpSp>
          <p:nvGrpSpPr>
            <p:cNvPr id="178" name="Group 178"/>
            <p:cNvGrpSpPr/>
            <p:nvPr/>
          </p:nvGrpSpPr>
          <p:grpSpPr>
            <a:xfrm>
              <a:off x="-1" y="2194559"/>
              <a:ext cx="3552094" cy="1463042"/>
              <a:chOff x="0" y="0"/>
              <a:chExt cx="3552092" cy="1463040"/>
            </a:xfrm>
          </p:grpSpPr>
          <p:sp>
            <p:nvSpPr>
              <p:cNvPr id="176" name="Shape 176"/>
              <p:cNvSpPr/>
              <p:nvPr/>
            </p:nvSpPr>
            <p:spPr>
              <a:xfrm>
                <a:off x="0" y="0"/>
                <a:ext cx="3552093" cy="1463041"/>
              </a:xfrm>
              <a:prstGeom prst="roundRect">
                <a:avLst>
                  <a:gd name="adj" fmla="val 16667"/>
                </a:avLst>
              </a:prstGeom>
              <a:noFill/>
              <a:ln w="9525" cap="flat">
                <a:solidFill>
                  <a:srgbClr val="000000"/>
                </a:solidFill>
                <a:prstDash val="solid"/>
                <a:round/>
              </a:ln>
              <a:effectLst/>
            </p:spPr>
            <p:txBody>
              <a:bodyPr wrap="square" lIns="0" tIns="0" rIns="0" bIns="0" numCol="1" anchor="ctr">
                <a:noAutofit/>
              </a:bodyPr>
              <a:lstStyle/>
              <a:p>
                <a:pPr lvl="0" algn="ctr">
                  <a:defRPr b="1" sz="2300"/>
                </a:pPr>
              </a:p>
            </p:txBody>
          </p:sp>
          <p:sp>
            <p:nvSpPr>
              <p:cNvPr id="177" name="Shape 177"/>
              <p:cNvSpPr/>
              <p:nvPr/>
            </p:nvSpPr>
            <p:spPr>
              <a:xfrm>
                <a:off x="349631" y="528320"/>
                <a:ext cx="2852831"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gn="ctr">
                  <a:defRPr b="1" sz="2300"/>
                </a:lvl1pPr>
              </a:lstStyle>
              <a:p>
                <a:pPr lvl="0">
                  <a:defRPr b="0" sz="1800"/>
                </a:pPr>
                <a:r>
                  <a:rPr b="1" sz="2300"/>
                  <a:t>Whirling windstorms</a:t>
                </a:r>
              </a:p>
            </p:txBody>
          </p:sp>
        </p:grpSp>
        <p:grpSp>
          <p:nvGrpSpPr>
            <p:cNvPr id="181" name="Group 181"/>
            <p:cNvGrpSpPr/>
            <p:nvPr/>
          </p:nvGrpSpPr>
          <p:grpSpPr>
            <a:xfrm>
              <a:off x="4144107" y="2194559"/>
              <a:ext cx="3552094" cy="1463042"/>
              <a:chOff x="0" y="0"/>
              <a:chExt cx="3552092" cy="1463040"/>
            </a:xfrm>
          </p:grpSpPr>
          <p:sp>
            <p:nvSpPr>
              <p:cNvPr id="179" name="Shape 179"/>
              <p:cNvSpPr/>
              <p:nvPr/>
            </p:nvSpPr>
            <p:spPr>
              <a:xfrm>
                <a:off x="0" y="0"/>
                <a:ext cx="3552093" cy="1463041"/>
              </a:xfrm>
              <a:prstGeom prst="roundRect">
                <a:avLst>
                  <a:gd name="adj" fmla="val 16667"/>
                </a:avLst>
              </a:prstGeom>
              <a:noFill/>
              <a:ln w="9525" cap="flat">
                <a:solidFill>
                  <a:srgbClr val="000000"/>
                </a:solidFill>
                <a:prstDash val="solid"/>
                <a:round/>
              </a:ln>
              <a:effectLst/>
            </p:spPr>
            <p:txBody>
              <a:bodyPr wrap="square" lIns="0" tIns="0" rIns="0" bIns="0" numCol="1" anchor="ctr">
                <a:noAutofit/>
              </a:bodyPr>
              <a:lstStyle/>
              <a:p>
                <a:pPr lvl="0" algn="ctr">
                  <a:defRPr sz="2300"/>
                </a:pPr>
              </a:p>
            </p:txBody>
          </p:sp>
          <p:sp>
            <p:nvSpPr>
              <p:cNvPr id="180" name="Shape 180"/>
              <p:cNvSpPr/>
              <p:nvPr/>
            </p:nvSpPr>
            <p:spPr>
              <a:xfrm>
                <a:off x="109661" y="121920"/>
                <a:ext cx="3332771" cy="1219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p>
                <a:pPr lvl="0" algn="ctr"/>
                <a:endParaRPr sz="2300"/>
              </a:p>
              <a:p>
                <a:pPr lvl="0" algn="ctr"/>
                <a:r>
                  <a:rPr b="1" sz="2300"/>
                  <a:t>Differ from tornadoes</a:t>
                </a:r>
                <a:endParaRPr b="1" sz="2300"/>
              </a:p>
            </p:txBody>
          </p:sp>
        </p:grpSp>
      </p:gr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170"/>
                                        </p:tgtEl>
                                        <p:attrNameLst>
                                          <p:attrName>style.visibility</p:attrName>
                                        </p:attrNameLst>
                                      </p:cBhvr>
                                      <p:to>
                                        <p:strVal val="visible"/>
                                      </p:to>
                                    </p:set>
                                    <p:animEffect filter="fade" transition="in">
                                      <p:cBhvr>
                                        <p:cTn id="7" dur="500"/>
                                        <p:tgtEl>
                                          <p:spTgt spid="170"/>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10" presetID="3" grpId="2" fill="hold">
                                  <p:stCondLst>
                                    <p:cond delay="0"/>
                                  </p:stCondLst>
                                  <p:iterate type="el" backwards="0">
                                    <p:tmAbs val="0"/>
                                  </p:iterate>
                                  <p:childTnLst>
                                    <p:set>
                                      <p:cBhvr>
                                        <p:cTn id="11" fill="hold"/>
                                        <p:tgtEl>
                                          <p:spTgt spid="182"/>
                                        </p:tgtEl>
                                        <p:attrNameLst>
                                          <p:attrName>style.visibility</p:attrName>
                                        </p:attrNameLst>
                                      </p:cBhvr>
                                      <p:to>
                                        <p:strVal val="visible"/>
                                      </p:to>
                                    </p:set>
                                    <p:animEffect filter="blinds(horizontal)" transition="in">
                                      <p:cBhvr>
                                        <p:cTn id="12" dur="500"/>
                                        <p:tgtEl>
                                          <p:spTgt spid="1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2" grpId="2"/>
      <p:bldP build="whole" bldLvl="1" animBg="1" rev="0" advAuto="0" spid="170" grpId="1"/>
    </p:bldLst>
  </p:timing>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4" name="Shape 184"/>
          <p:cNvSpPr/>
          <p:nvPr>
            <p:ph type="title" idx="4294967295"/>
          </p:nvPr>
        </p:nvSpPr>
        <p:spPr>
          <a:xfrm>
            <a:off x="685800" y="152400"/>
            <a:ext cx="6870700" cy="16002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4400"/>
              <a:t>Sentence Summary…</a:t>
            </a:r>
          </a:p>
        </p:txBody>
      </p:sp>
      <p:sp>
        <p:nvSpPr>
          <p:cNvPr id="185" name="Shape 185"/>
          <p:cNvSpPr/>
          <p:nvPr>
            <p:ph type="body" idx="4294967295"/>
          </p:nvPr>
        </p:nvSpPr>
        <p:spPr>
          <a:xfrm>
            <a:off x="685800" y="1828800"/>
            <a:ext cx="7696200" cy="365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SzTx/>
              <a:buNone/>
              <a:defRPr sz="1800"/>
            </a:pPr>
            <a:endParaRPr sz="3200"/>
          </a:p>
          <a:p>
            <a:pPr lvl="0">
              <a:spcBef>
                <a:spcPts val="800"/>
              </a:spcBef>
              <a:buSzTx/>
              <a:buNone/>
              <a:defRPr sz="1800"/>
            </a:pPr>
            <a:r>
              <a:rPr sz="3600"/>
              <a:t>Dust devils, hurricanes and typhoons also have twisting winds, but they are different from tornadoes.</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184"/>
                                        </p:tgtEl>
                                        <p:attrNameLst>
                                          <p:attrName>style.visibility</p:attrName>
                                        </p:attrNameLst>
                                      </p:cBhvr>
                                      <p:to>
                                        <p:strVal val="visible"/>
                                      </p:to>
                                    </p:set>
                                    <p:animEffect filter="fade" transition="in">
                                      <p:cBhvr>
                                        <p:cTn id="7" dur="500"/>
                                        <p:tgtEl>
                                          <p:spTgt spid="184"/>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185">
                                            <p:bg/>
                                          </p:spTgt>
                                        </p:tgtEl>
                                        <p:attrNameLst>
                                          <p:attrName>style.visibility</p:attrName>
                                        </p:attrNameLst>
                                      </p:cBhvr>
                                      <p:to>
                                        <p:strVal val="visible"/>
                                      </p:to>
                                    </p:set>
                                    <p:animEffect filter="fade" transition="in">
                                      <p:cBhvr>
                                        <p:cTn id="12" dur="500"/>
                                        <p:tgtEl>
                                          <p:spTgt spid="185">
                                            <p:bg/>
                                          </p:spTgt>
                                        </p:tgtEl>
                                      </p:cBhvr>
                                    </p:animEffect>
                                  </p:childTnLst>
                                </p:cTn>
                              </p:par>
                              <p:par>
                                <p:cTn id="13" presetClass="entr" presetSubtype="0" presetID="10" grpId="2" fill="hold">
                                  <p:stCondLst>
                                    <p:cond delay="0"/>
                                  </p:stCondLst>
                                  <p:iterate type="el" backwards="0">
                                    <p:tmAbs val="0"/>
                                  </p:iterate>
                                  <p:childTnLst>
                                    <p:set>
                                      <p:cBhvr>
                                        <p:cTn id="14" fill="hold"/>
                                        <p:tgtEl>
                                          <p:spTgt spid="185">
                                            <p:txEl>
                                              <p:pRg st="0" end="0"/>
                                            </p:txEl>
                                          </p:spTgt>
                                        </p:tgtEl>
                                        <p:attrNameLst>
                                          <p:attrName>style.visibility</p:attrName>
                                        </p:attrNameLst>
                                      </p:cBhvr>
                                      <p:to>
                                        <p:strVal val="visible"/>
                                      </p:to>
                                    </p:set>
                                    <p:animEffect filter="fade" transition="in">
                                      <p:cBhvr>
                                        <p:cTn id="15" dur="500"/>
                                        <p:tgtEl>
                                          <p:spTgt spid="18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0" presetID="10" grpId="2" fill="hold">
                                  <p:stCondLst>
                                    <p:cond delay="0"/>
                                  </p:stCondLst>
                                  <p:iterate type="el" backwards="0">
                                    <p:tmAbs val="0"/>
                                  </p:iterate>
                                  <p:childTnLst>
                                    <p:set>
                                      <p:cBhvr>
                                        <p:cTn id="19" fill="hold"/>
                                        <p:tgtEl>
                                          <p:spTgt spid="185">
                                            <p:txEl>
                                              <p:pRg st="1" end="1"/>
                                            </p:txEl>
                                          </p:spTgt>
                                        </p:tgtEl>
                                        <p:attrNameLst>
                                          <p:attrName>style.visibility</p:attrName>
                                        </p:attrNameLst>
                                      </p:cBhvr>
                                      <p:to>
                                        <p:strVal val="visible"/>
                                      </p:to>
                                    </p:set>
                                    <p:animEffect filter="fade" transition="in">
                                      <p:cBhvr>
                                        <p:cTn id="20" dur="500"/>
                                        <p:tgtEl>
                                          <p:spTgt spid="185">
                                            <p:txEl>
                                              <p:pRg st="1" end="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4" grpId="1"/>
      <p:bldP build="p" bldLvl="1" animBg="1" rev="0" advAuto="0" spid="185" grpId="2"/>
    </p:bldLst>
  </p:timing>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7" name="Shape 187"/>
          <p:cNvSpPr/>
          <p:nvPr>
            <p:ph type="title" idx="4294967295"/>
          </p:nvPr>
        </p:nvSpPr>
        <p:spPr>
          <a:xfrm>
            <a:off x="685800" y="152400"/>
            <a:ext cx="6870700" cy="8382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lvl1pPr defTabSz="868680">
              <a:defRPr sz="4180"/>
            </a:lvl1pPr>
          </a:lstStyle>
          <a:p>
            <a:pPr lvl="0">
              <a:defRPr sz="1800"/>
            </a:pPr>
            <a:r>
              <a:rPr sz="4180"/>
              <a:t>Tornadoes cont…</a:t>
            </a:r>
          </a:p>
        </p:txBody>
      </p:sp>
      <p:sp>
        <p:nvSpPr>
          <p:cNvPr id="188" name="Shape 188"/>
          <p:cNvSpPr/>
          <p:nvPr>
            <p:ph type="body" idx="4294967295"/>
          </p:nvPr>
        </p:nvSpPr>
        <p:spPr>
          <a:xfrm>
            <a:off x="381000" y="1143000"/>
            <a:ext cx="8534400" cy="43434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marL="315468" indent="-315468" defTabSz="841247">
              <a:buSzTx/>
              <a:buNone/>
              <a:defRPr sz="2944"/>
            </a:lvl1pPr>
          </a:lstStyle>
          <a:p>
            <a:pPr lvl="0">
              <a:defRPr sz="1800"/>
            </a:pPr>
            <a:r>
              <a:rPr sz="2944"/>
              <a:t>Dust devils are the weakest of the swirling windstorms.  Their winds usually spin between 12 and 30 miles per hour.  Most dust devils are less than five feet across, and few last more than a minute or two.  They are often seen in the desert under clear skies.  Dust devils form near ground when certain kinds of winds make hot, rising air start to spin.</a:t>
            </a:r>
          </a:p>
        </p:txBody>
      </p:sp>
      <p:sp>
        <p:nvSpPr>
          <p:cNvPr id="189" name="Shape 189"/>
          <p:cNvSpPr/>
          <p:nvPr/>
        </p:nvSpPr>
        <p:spPr>
          <a:xfrm>
            <a:off x="304800" y="1143000"/>
            <a:ext cx="5486400" cy="533400"/>
          </a:xfrm>
          <a:prstGeom prst="rect">
            <a:avLst/>
          </a:prstGeom>
          <a:solidFill>
            <a:srgbClr val="FFFF00">
              <a:alpha val="50195"/>
            </a:srgbClr>
          </a:solidFill>
          <a:ln w="12700">
            <a:miter lim="400000"/>
          </a:ln>
        </p:spPr>
        <p:txBody>
          <a:bodyPr lIns="0" tIns="0" rIns="0" bIns="0" anchor="ctr"/>
          <a:lstStyle/>
          <a:p>
            <a:pPr lvl="0"/>
          </a:p>
        </p:txBody>
      </p:sp>
      <p:sp>
        <p:nvSpPr>
          <p:cNvPr id="190" name="Shape 190"/>
          <p:cNvSpPr/>
          <p:nvPr/>
        </p:nvSpPr>
        <p:spPr>
          <a:xfrm>
            <a:off x="2514600" y="2209800"/>
            <a:ext cx="4876800" cy="457200"/>
          </a:xfrm>
          <a:prstGeom prst="rect">
            <a:avLst/>
          </a:prstGeom>
          <a:solidFill>
            <a:srgbClr val="FFFF00">
              <a:alpha val="50195"/>
            </a:srgbClr>
          </a:solidFill>
          <a:ln w="12700">
            <a:miter lim="400000"/>
          </a:ln>
        </p:spPr>
        <p:txBody>
          <a:bodyPr lIns="0" tIns="0" rIns="0" bIns="0" anchor="ctr"/>
          <a:lstStyle/>
          <a:p>
            <a:pPr lvl="0"/>
          </a:p>
        </p:txBody>
      </p:sp>
      <p:sp>
        <p:nvSpPr>
          <p:cNvPr id="191" name="Shape 191"/>
          <p:cNvSpPr/>
          <p:nvPr/>
        </p:nvSpPr>
        <p:spPr>
          <a:xfrm>
            <a:off x="5410200" y="2667000"/>
            <a:ext cx="3276600" cy="457200"/>
          </a:xfrm>
          <a:prstGeom prst="rect">
            <a:avLst/>
          </a:prstGeom>
          <a:solidFill>
            <a:srgbClr val="FFFF00">
              <a:alpha val="50195"/>
            </a:srgbClr>
          </a:solidFill>
          <a:ln w="12700">
            <a:miter lim="400000"/>
          </a:ln>
        </p:spPr>
        <p:txBody>
          <a:bodyPr lIns="0" tIns="0" rIns="0" bIns="0" anchor="ctr"/>
          <a:lstStyle/>
          <a:p>
            <a:pPr lvl="0"/>
          </a:p>
        </p:txBody>
      </p:sp>
      <p:sp>
        <p:nvSpPr>
          <p:cNvPr id="192" name="Shape 192"/>
          <p:cNvSpPr/>
          <p:nvPr/>
        </p:nvSpPr>
        <p:spPr>
          <a:xfrm>
            <a:off x="5486400" y="3276600"/>
            <a:ext cx="2895600" cy="304800"/>
          </a:xfrm>
          <a:prstGeom prst="rect">
            <a:avLst/>
          </a:prstGeom>
          <a:solidFill>
            <a:srgbClr val="FFFF00">
              <a:alpha val="50195"/>
            </a:srgbClr>
          </a:solidFill>
          <a:ln w="12700">
            <a:miter lim="400000"/>
          </a:ln>
        </p:spPr>
        <p:txBody>
          <a:bodyPr lIns="0" tIns="0" rIns="0" bIns="0" anchor="ctr"/>
          <a:lstStyle/>
          <a:p>
            <a:pPr lvl="0"/>
          </a:p>
        </p:txBody>
      </p:sp>
      <p:sp>
        <p:nvSpPr>
          <p:cNvPr id="193" name="Shape 193"/>
          <p:cNvSpPr/>
          <p:nvPr/>
        </p:nvSpPr>
        <p:spPr>
          <a:xfrm>
            <a:off x="6400799" y="4114800"/>
            <a:ext cx="2286002" cy="533400"/>
          </a:xfrm>
          <a:prstGeom prst="rect">
            <a:avLst/>
          </a:prstGeom>
          <a:solidFill>
            <a:srgbClr val="FFFF00">
              <a:alpha val="50195"/>
            </a:srgbClr>
          </a:solidFill>
          <a:ln w="12700">
            <a:miter lim="400000"/>
          </a:ln>
        </p:spPr>
        <p:txBody>
          <a:bodyPr lIns="0" tIns="0" rIns="0" bIns="0" anchor="ctr"/>
          <a:lstStyle/>
          <a:p>
            <a:pPr lvl="0"/>
          </a:p>
        </p:txBody>
      </p:sp>
      <p:sp>
        <p:nvSpPr>
          <p:cNvPr id="194" name="Shape 194"/>
          <p:cNvSpPr/>
          <p:nvPr/>
        </p:nvSpPr>
        <p:spPr>
          <a:xfrm>
            <a:off x="7239000" y="4648200"/>
            <a:ext cx="685800" cy="381000"/>
          </a:xfrm>
          <a:prstGeom prst="rect">
            <a:avLst/>
          </a:prstGeom>
          <a:solidFill>
            <a:srgbClr val="FFFF00">
              <a:alpha val="50195"/>
            </a:srgbClr>
          </a:solidFill>
          <a:ln w="12700">
            <a:miter lim="400000"/>
          </a:ln>
        </p:spPr>
        <p:txBody>
          <a:bodyPr lIns="0" tIns="0" rIns="0" bIns="0" anchor="ctr"/>
          <a:lstStyle/>
          <a:p>
            <a:pPr lvl="0"/>
          </a:p>
        </p:txBody>
      </p:sp>
      <p:sp>
        <p:nvSpPr>
          <p:cNvPr id="195" name="Shape 195"/>
          <p:cNvSpPr/>
          <p:nvPr/>
        </p:nvSpPr>
        <p:spPr>
          <a:xfrm>
            <a:off x="533400" y="5105400"/>
            <a:ext cx="4800600" cy="609600"/>
          </a:xfrm>
          <a:prstGeom prst="rect">
            <a:avLst/>
          </a:prstGeom>
          <a:solidFill>
            <a:srgbClr val="FFFF00">
              <a:alpha val="50195"/>
            </a:srgbClr>
          </a:solidFill>
          <a:ln w="12700">
            <a:miter lim="400000"/>
          </a:ln>
        </p:spPr>
        <p:txBody>
          <a:bodyPr lIns="0" tIns="0" rIns="0" bIns="0" anchor="ctr"/>
          <a:lstStyle/>
          <a:p>
            <a:pPr lvl="0"/>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187"/>
                                        </p:tgtEl>
                                        <p:attrNameLst>
                                          <p:attrName>style.visibility</p:attrName>
                                        </p:attrNameLst>
                                      </p:cBhvr>
                                      <p:to>
                                        <p:strVal val="visible"/>
                                      </p:to>
                                    </p:set>
                                    <p:animEffect filter="fade" transition="in">
                                      <p:cBhvr>
                                        <p:cTn id="7" dur="500"/>
                                        <p:tgtEl>
                                          <p:spTgt spid="187"/>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188">
                                            <p:bg/>
                                          </p:spTgt>
                                        </p:tgtEl>
                                        <p:attrNameLst>
                                          <p:attrName>style.visibility</p:attrName>
                                        </p:attrNameLst>
                                      </p:cBhvr>
                                      <p:to>
                                        <p:strVal val="visible"/>
                                      </p:to>
                                    </p:set>
                                    <p:animEffect filter="fade" transition="in">
                                      <p:cBhvr>
                                        <p:cTn id="12" dur="500"/>
                                        <p:tgtEl>
                                          <p:spTgt spid="188">
                                            <p:bg/>
                                          </p:spTgt>
                                        </p:tgtEl>
                                      </p:cBhvr>
                                    </p:animEffect>
                                  </p:childTnLst>
                                </p:cTn>
                              </p:par>
                              <p:par>
                                <p:cTn id="13" presetClass="entr" presetSubtype="0" presetID="10" grpId="2" fill="hold">
                                  <p:stCondLst>
                                    <p:cond delay="0"/>
                                  </p:stCondLst>
                                  <p:iterate type="el" backwards="0">
                                    <p:tmAbs val="0"/>
                                  </p:iterate>
                                  <p:childTnLst>
                                    <p:set>
                                      <p:cBhvr>
                                        <p:cTn id="14" fill="hold"/>
                                        <p:tgtEl>
                                          <p:spTgt spid="188">
                                            <p:txEl>
                                              <p:pRg st="0" end="0"/>
                                            </p:txEl>
                                          </p:spTgt>
                                        </p:tgtEl>
                                        <p:attrNameLst>
                                          <p:attrName>style.visibility</p:attrName>
                                        </p:attrNameLst>
                                      </p:cBhvr>
                                      <p:to>
                                        <p:strVal val="visible"/>
                                      </p:to>
                                    </p:set>
                                    <p:animEffect filter="fade" transition="in">
                                      <p:cBhvr>
                                        <p:cTn id="15" dur="500"/>
                                        <p:tgtEl>
                                          <p:spTgt spid="18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10" presetID="3" grpId="3" fill="hold">
                                  <p:stCondLst>
                                    <p:cond delay="0"/>
                                  </p:stCondLst>
                                  <p:iterate type="el" backwards="0">
                                    <p:tmAbs val="0"/>
                                  </p:iterate>
                                  <p:childTnLst>
                                    <p:set>
                                      <p:cBhvr>
                                        <p:cTn id="19" fill="hold"/>
                                        <p:tgtEl>
                                          <p:spTgt spid="189"/>
                                        </p:tgtEl>
                                        <p:attrNameLst>
                                          <p:attrName>style.visibility</p:attrName>
                                        </p:attrNameLst>
                                      </p:cBhvr>
                                      <p:to>
                                        <p:strVal val="visible"/>
                                      </p:to>
                                    </p:set>
                                    <p:animEffect filter="blinds(horizontal)" transition="in">
                                      <p:cBhvr>
                                        <p:cTn id="20" dur="500"/>
                                        <p:tgtEl>
                                          <p:spTgt spid="189"/>
                                        </p:tgtEl>
                                      </p:cBhvr>
                                    </p:animEffec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10" presetID="3" grpId="4" fill="hold">
                                  <p:stCondLst>
                                    <p:cond delay="0"/>
                                  </p:stCondLst>
                                  <p:iterate type="el" backwards="0">
                                    <p:tmAbs val="0"/>
                                  </p:iterate>
                                  <p:childTnLst>
                                    <p:set>
                                      <p:cBhvr>
                                        <p:cTn id="24" fill="hold"/>
                                        <p:tgtEl>
                                          <p:spTgt spid="190"/>
                                        </p:tgtEl>
                                        <p:attrNameLst>
                                          <p:attrName>style.visibility</p:attrName>
                                        </p:attrNameLst>
                                      </p:cBhvr>
                                      <p:to>
                                        <p:strVal val="visible"/>
                                      </p:to>
                                    </p:set>
                                    <p:animEffect filter="blinds(horizontal)" transition="in">
                                      <p:cBhvr>
                                        <p:cTn id="25" dur="500"/>
                                        <p:tgtEl>
                                          <p:spTgt spid="190"/>
                                        </p:tgtEl>
                                      </p:cBhvr>
                                    </p:animEffect>
                                  </p:childTnLst>
                                </p:cTn>
                              </p:par>
                            </p:childTnLst>
                          </p:cTn>
                        </p:par>
                      </p:childTnLst>
                    </p:cTn>
                  </p:par>
                  <p:par>
                    <p:cTn id="26" fill="hold">
                      <p:stCondLst>
                        <p:cond delay="indefinite"/>
                      </p:stCondLst>
                      <p:childTnLst>
                        <p:par>
                          <p:cTn id="27" fill="hold">
                            <p:stCondLst>
                              <p:cond delay="0"/>
                            </p:stCondLst>
                            <p:childTnLst>
                              <p:par>
                                <p:cTn id="28" nodeType="clickEffect" presetClass="entr" presetSubtype="10" presetID="3" grpId="5" fill="hold">
                                  <p:stCondLst>
                                    <p:cond delay="0"/>
                                  </p:stCondLst>
                                  <p:iterate type="el" backwards="0">
                                    <p:tmAbs val="0"/>
                                  </p:iterate>
                                  <p:childTnLst>
                                    <p:set>
                                      <p:cBhvr>
                                        <p:cTn id="29" fill="hold"/>
                                        <p:tgtEl>
                                          <p:spTgt spid="191"/>
                                        </p:tgtEl>
                                        <p:attrNameLst>
                                          <p:attrName>style.visibility</p:attrName>
                                        </p:attrNameLst>
                                      </p:cBhvr>
                                      <p:to>
                                        <p:strVal val="visible"/>
                                      </p:to>
                                    </p:set>
                                    <p:animEffect filter="blinds(horizontal)" transition="in">
                                      <p:cBhvr>
                                        <p:cTn id="30" dur="500"/>
                                        <p:tgtEl>
                                          <p:spTgt spid="191"/>
                                        </p:tgtEl>
                                      </p:cBhvr>
                                    </p:animEffect>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10" presetID="3" grpId="6" fill="hold">
                                  <p:stCondLst>
                                    <p:cond delay="0"/>
                                  </p:stCondLst>
                                  <p:iterate type="el" backwards="0">
                                    <p:tmAbs val="0"/>
                                  </p:iterate>
                                  <p:childTnLst>
                                    <p:set>
                                      <p:cBhvr>
                                        <p:cTn id="34" fill="hold"/>
                                        <p:tgtEl>
                                          <p:spTgt spid="192"/>
                                        </p:tgtEl>
                                        <p:attrNameLst>
                                          <p:attrName>style.visibility</p:attrName>
                                        </p:attrNameLst>
                                      </p:cBhvr>
                                      <p:to>
                                        <p:strVal val="visible"/>
                                      </p:to>
                                    </p:set>
                                    <p:animEffect filter="blinds(horizontal)" transition="in">
                                      <p:cBhvr>
                                        <p:cTn id="35" dur="500"/>
                                        <p:tgtEl>
                                          <p:spTgt spid="192"/>
                                        </p:tgtEl>
                                      </p:cBhvr>
                                    </p:animEffect>
                                  </p:childTnLst>
                                </p:cTn>
                              </p:par>
                            </p:childTnLst>
                          </p:cTn>
                        </p:par>
                      </p:childTnLst>
                    </p:cTn>
                  </p:par>
                  <p:par>
                    <p:cTn id="36" fill="hold">
                      <p:stCondLst>
                        <p:cond delay="indefinite"/>
                      </p:stCondLst>
                      <p:childTnLst>
                        <p:par>
                          <p:cTn id="37" fill="hold">
                            <p:stCondLst>
                              <p:cond delay="0"/>
                            </p:stCondLst>
                            <p:childTnLst>
                              <p:par>
                                <p:cTn id="38" nodeType="clickEffect" presetClass="entr" presetSubtype="10" presetID="3" grpId="7" fill="hold">
                                  <p:stCondLst>
                                    <p:cond delay="0"/>
                                  </p:stCondLst>
                                  <p:iterate type="el" backwards="0">
                                    <p:tmAbs val="0"/>
                                  </p:iterate>
                                  <p:childTnLst>
                                    <p:set>
                                      <p:cBhvr>
                                        <p:cTn id="39" fill="hold"/>
                                        <p:tgtEl>
                                          <p:spTgt spid="193"/>
                                        </p:tgtEl>
                                        <p:attrNameLst>
                                          <p:attrName>style.visibility</p:attrName>
                                        </p:attrNameLst>
                                      </p:cBhvr>
                                      <p:to>
                                        <p:strVal val="visible"/>
                                      </p:to>
                                    </p:set>
                                    <p:animEffect filter="blinds(horizontal)" transition="in">
                                      <p:cBhvr>
                                        <p:cTn id="40" dur="500"/>
                                        <p:tgtEl>
                                          <p:spTgt spid="193"/>
                                        </p:tgtEl>
                                      </p:cBhvr>
                                    </p:animEffect>
                                  </p:childTnLst>
                                </p:cTn>
                              </p:par>
                            </p:childTnLst>
                          </p:cTn>
                        </p:par>
                      </p:childTnLst>
                    </p:cTn>
                  </p:par>
                  <p:par>
                    <p:cTn id="41" fill="hold">
                      <p:stCondLst>
                        <p:cond delay="indefinite"/>
                      </p:stCondLst>
                      <p:childTnLst>
                        <p:par>
                          <p:cTn id="42" fill="hold">
                            <p:stCondLst>
                              <p:cond delay="0"/>
                            </p:stCondLst>
                            <p:childTnLst>
                              <p:par>
                                <p:cTn id="43" nodeType="clickEffect" presetClass="entr" presetSubtype="10" presetID="3" grpId="8" fill="hold">
                                  <p:stCondLst>
                                    <p:cond delay="0"/>
                                  </p:stCondLst>
                                  <p:iterate type="el" backwards="0">
                                    <p:tmAbs val="0"/>
                                  </p:iterate>
                                  <p:childTnLst>
                                    <p:set>
                                      <p:cBhvr>
                                        <p:cTn id="44" fill="hold"/>
                                        <p:tgtEl>
                                          <p:spTgt spid="194"/>
                                        </p:tgtEl>
                                        <p:attrNameLst>
                                          <p:attrName>style.visibility</p:attrName>
                                        </p:attrNameLst>
                                      </p:cBhvr>
                                      <p:to>
                                        <p:strVal val="visible"/>
                                      </p:to>
                                    </p:set>
                                    <p:animEffect filter="blinds(horizontal)" transition="in">
                                      <p:cBhvr>
                                        <p:cTn id="45" dur="500"/>
                                        <p:tgtEl>
                                          <p:spTgt spid="194"/>
                                        </p:tgtEl>
                                      </p:cBhvr>
                                    </p:animEffect>
                                  </p:childTnLst>
                                </p:cTn>
                              </p:par>
                            </p:childTnLst>
                          </p:cTn>
                        </p:par>
                      </p:childTnLst>
                    </p:cTn>
                  </p:par>
                  <p:par>
                    <p:cTn id="46" fill="hold">
                      <p:stCondLst>
                        <p:cond delay="indefinite"/>
                      </p:stCondLst>
                      <p:childTnLst>
                        <p:par>
                          <p:cTn id="47" fill="hold">
                            <p:stCondLst>
                              <p:cond delay="0"/>
                            </p:stCondLst>
                            <p:childTnLst>
                              <p:par>
                                <p:cTn id="48" nodeType="clickEffect" presetClass="entr" presetSubtype="10" presetID="3" grpId="9" fill="hold">
                                  <p:stCondLst>
                                    <p:cond delay="0"/>
                                  </p:stCondLst>
                                  <p:iterate type="el" backwards="0">
                                    <p:tmAbs val="0"/>
                                  </p:iterate>
                                  <p:childTnLst>
                                    <p:set>
                                      <p:cBhvr>
                                        <p:cTn id="49" fill="hold"/>
                                        <p:tgtEl>
                                          <p:spTgt spid="195"/>
                                        </p:tgtEl>
                                        <p:attrNameLst>
                                          <p:attrName>style.visibility</p:attrName>
                                        </p:attrNameLst>
                                      </p:cBhvr>
                                      <p:to>
                                        <p:strVal val="visible"/>
                                      </p:to>
                                    </p:set>
                                    <p:animEffect filter="blinds(horizontal)" transition="in">
                                      <p:cBhvr>
                                        <p:cTn id="50" dur="500"/>
                                        <p:tgtEl>
                                          <p:spTgt spid="1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4" grpId="8"/>
      <p:bldP build="whole" bldLvl="1" animBg="1" rev="0" advAuto="0" spid="191" grpId="5"/>
      <p:bldP build="whole" bldLvl="1" animBg="1" rev="0" advAuto="0" spid="192" grpId="6"/>
      <p:bldP build="whole" bldLvl="1" animBg="1" rev="0" advAuto="0" spid="189" grpId="3"/>
      <p:bldP build="whole" bldLvl="1" animBg="1" rev="0" advAuto="0" spid="195" grpId="9"/>
      <p:bldP build="p" bldLvl="1" animBg="1" rev="0" advAuto="0" spid="188" grpId="2"/>
      <p:bldP build="whole" bldLvl="1" animBg="1" rev="0" advAuto="0" spid="190" grpId="4"/>
      <p:bldP build="whole" bldLvl="1" animBg="1" rev="0" advAuto="0" spid="187" grpId="1"/>
      <p:bldP build="whole" bldLvl="1" animBg="1" rev="0" advAuto="0" spid="193" grpId="7"/>
    </p:bldLst>
  </p:timing>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Shape 197"/>
          <p:cNvSpPr/>
          <p:nvPr>
            <p:ph type="title" idx="4294967295"/>
          </p:nvPr>
        </p:nvSpPr>
        <p:spPr>
          <a:xfrm>
            <a:off x="685800" y="457200"/>
            <a:ext cx="7848600" cy="762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lvl1pPr defTabSz="859536">
              <a:defRPr sz="3759"/>
            </a:lvl1pPr>
          </a:lstStyle>
          <a:p>
            <a:pPr lvl="0">
              <a:defRPr sz="1800"/>
            </a:pPr>
            <a:r>
              <a:rPr sz="3759"/>
              <a:t>Main idea and supporting details</a:t>
            </a:r>
          </a:p>
        </p:txBody>
      </p:sp>
      <p:grpSp>
        <p:nvGrpSpPr>
          <p:cNvPr id="213" name="Group 213"/>
          <p:cNvGrpSpPr/>
          <p:nvPr/>
        </p:nvGrpSpPr>
        <p:grpSpPr>
          <a:xfrm>
            <a:off x="228599" y="1523999"/>
            <a:ext cx="8458202" cy="3962402"/>
            <a:chOff x="0" y="0"/>
            <a:chExt cx="8458200" cy="3962400"/>
          </a:xfrm>
        </p:grpSpPr>
        <p:sp>
          <p:nvSpPr>
            <p:cNvPr id="198" name="Shape 198"/>
            <p:cNvSpPr/>
            <p:nvPr/>
          </p:nvSpPr>
          <p:spPr>
            <a:xfrm flipH="1" rot="5400000">
              <a:off x="5313045" y="501014"/>
              <a:ext cx="792481" cy="29603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495" y="0"/>
                  </a:lnTo>
                  <a:lnTo>
                    <a:pt x="4495" y="21600"/>
                  </a:lnTo>
                  <a:lnTo>
                    <a:pt x="21600" y="21600"/>
                  </a:lnTo>
                </a:path>
              </a:pathLst>
            </a:custGeom>
            <a:noFill/>
            <a:ln w="28575" cap="flat">
              <a:solidFill>
                <a:srgbClr val="000000"/>
              </a:solidFill>
              <a:prstDash val="solid"/>
              <a:round/>
            </a:ln>
            <a:effectLst/>
          </p:spPr>
          <p:txBody>
            <a:bodyPr wrap="square" lIns="0" tIns="0" rIns="0" bIns="0" numCol="1" anchor="t">
              <a:noAutofit/>
            </a:bodyPr>
            <a:lstStyle/>
            <a:p>
              <a:pPr lvl="0"/>
            </a:p>
          </p:txBody>
        </p:sp>
        <p:sp>
          <p:nvSpPr>
            <p:cNvPr id="199" name="Shape 199"/>
            <p:cNvSpPr/>
            <p:nvPr/>
          </p:nvSpPr>
          <p:spPr>
            <a:xfrm flipV="1">
              <a:off x="4229100" y="1584959"/>
              <a:ext cx="2937" cy="792482"/>
            </a:xfrm>
            <a:prstGeom prst="line">
              <a:avLst/>
            </a:prstGeom>
            <a:noFill/>
            <a:ln w="28575" cap="flat">
              <a:solidFill>
                <a:srgbClr val="00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p>
          </p:txBody>
        </p:sp>
        <p:sp>
          <p:nvSpPr>
            <p:cNvPr id="200" name="Shape 200"/>
            <p:cNvSpPr/>
            <p:nvPr/>
          </p:nvSpPr>
          <p:spPr>
            <a:xfrm rot="16200000">
              <a:off x="2354143" y="502483"/>
              <a:ext cx="792481" cy="2957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495" y="0"/>
                  </a:lnTo>
                  <a:lnTo>
                    <a:pt x="4495" y="21600"/>
                  </a:lnTo>
                  <a:lnTo>
                    <a:pt x="21600" y="21600"/>
                  </a:lnTo>
                </a:path>
              </a:pathLst>
            </a:custGeom>
            <a:noFill/>
            <a:ln w="28575" cap="flat">
              <a:solidFill>
                <a:srgbClr val="000000"/>
              </a:solidFill>
              <a:prstDash val="solid"/>
              <a:round/>
            </a:ln>
            <a:effectLst/>
          </p:spPr>
          <p:txBody>
            <a:bodyPr wrap="square" lIns="0" tIns="0" rIns="0" bIns="0" numCol="1" anchor="t">
              <a:noAutofit/>
            </a:bodyPr>
            <a:lstStyle/>
            <a:p>
              <a:pPr lvl="0"/>
            </a:p>
          </p:txBody>
        </p:sp>
        <p:grpSp>
          <p:nvGrpSpPr>
            <p:cNvPr id="203" name="Group 203"/>
            <p:cNvGrpSpPr/>
            <p:nvPr/>
          </p:nvGrpSpPr>
          <p:grpSpPr>
            <a:xfrm>
              <a:off x="2960369" y="-1"/>
              <a:ext cx="2537462" cy="1584962"/>
              <a:chOff x="0" y="0"/>
              <a:chExt cx="2537460" cy="1584960"/>
            </a:xfrm>
          </p:grpSpPr>
          <p:sp>
            <p:nvSpPr>
              <p:cNvPr id="201" name="Shape 201"/>
              <p:cNvSpPr/>
              <p:nvPr/>
            </p:nvSpPr>
            <p:spPr>
              <a:xfrm>
                <a:off x="0" y="0"/>
                <a:ext cx="2537461" cy="1584961"/>
              </a:xfrm>
              <a:prstGeom prst="roundRect">
                <a:avLst>
                  <a:gd name="adj" fmla="val 16667"/>
                </a:avLst>
              </a:prstGeom>
              <a:noFill/>
              <a:ln w="9525" cap="flat">
                <a:solidFill>
                  <a:srgbClr val="000000"/>
                </a:solidFill>
                <a:prstDash val="solid"/>
                <a:round/>
              </a:ln>
              <a:effectLst/>
            </p:spPr>
            <p:txBody>
              <a:bodyPr wrap="square" lIns="0" tIns="0" rIns="0" bIns="0" numCol="1" anchor="ctr">
                <a:noAutofit/>
              </a:bodyPr>
              <a:lstStyle/>
              <a:p>
                <a:pPr lvl="0" algn="ctr">
                  <a:defRPr b="1" sz="1900"/>
                </a:pPr>
              </a:p>
            </p:txBody>
          </p:sp>
          <p:sp>
            <p:nvSpPr>
              <p:cNvPr id="202" name="Shape 202"/>
              <p:cNvSpPr/>
              <p:nvPr/>
            </p:nvSpPr>
            <p:spPr>
              <a:xfrm>
                <a:off x="90814" y="278130"/>
                <a:ext cx="2355832" cy="1028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p>
                <a:pPr lvl="0" algn="ctr"/>
                <a:r>
                  <a:rPr b="1" sz="1900"/>
                  <a:t>Dust devils are</a:t>
                </a:r>
                <a:endParaRPr b="1" sz="1900"/>
              </a:p>
              <a:p>
                <a:pPr lvl="0" algn="ctr"/>
                <a:r>
                  <a:rPr b="1" sz="1900"/>
                  <a:t>weakest of</a:t>
                </a:r>
                <a:endParaRPr b="1" sz="1900"/>
              </a:p>
              <a:p>
                <a:pPr lvl="0" algn="ctr"/>
                <a:r>
                  <a:rPr b="1" sz="1900"/>
                  <a:t> swirling windstorms</a:t>
                </a:r>
              </a:p>
            </p:txBody>
          </p:sp>
        </p:grpSp>
        <p:grpSp>
          <p:nvGrpSpPr>
            <p:cNvPr id="206" name="Group 206"/>
            <p:cNvGrpSpPr/>
            <p:nvPr/>
          </p:nvGrpSpPr>
          <p:grpSpPr>
            <a:xfrm>
              <a:off x="-1" y="2377439"/>
              <a:ext cx="2537461" cy="1584962"/>
              <a:chOff x="0" y="0"/>
              <a:chExt cx="2537460" cy="1584960"/>
            </a:xfrm>
          </p:grpSpPr>
          <p:sp>
            <p:nvSpPr>
              <p:cNvPr id="204" name="Shape 204"/>
              <p:cNvSpPr/>
              <p:nvPr/>
            </p:nvSpPr>
            <p:spPr>
              <a:xfrm>
                <a:off x="0" y="0"/>
                <a:ext cx="2537461" cy="1584961"/>
              </a:xfrm>
              <a:prstGeom prst="roundRect">
                <a:avLst>
                  <a:gd name="adj" fmla="val 16667"/>
                </a:avLst>
              </a:prstGeom>
              <a:noFill/>
              <a:ln w="9525" cap="flat">
                <a:solidFill>
                  <a:srgbClr val="000000"/>
                </a:solidFill>
                <a:prstDash val="solid"/>
                <a:round/>
              </a:ln>
              <a:effectLst/>
            </p:spPr>
            <p:txBody>
              <a:bodyPr wrap="square" lIns="0" tIns="0" rIns="0" bIns="0" numCol="1" anchor="ctr">
                <a:noAutofit/>
              </a:bodyPr>
              <a:lstStyle/>
              <a:p>
                <a:pPr lvl="0" algn="ctr">
                  <a:defRPr b="1" sz="1900"/>
                </a:pPr>
              </a:p>
            </p:txBody>
          </p:sp>
          <p:sp>
            <p:nvSpPr>
              <p:cNvPr id="205" name="Shape 205"/>
              <p:cNvSpPr/>
              <p:nvPr/>
            </p:nvSpPr>
            <p:spPr>
              <a:xfrm>
                <a:off x="222127" y="621030"/>
                <a:ext cx="2093206" cy="342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gn="ctr">
                  <a:defRPr b="1" sz="1900"/>
                </a:lvl1pPr>
              </a:lstStyle>
              <a:p>
                <a:pPr lvl="0">
                  <a:defRPr b="0" sz="1800"/>
                </a:pPr>
                <a:r>
                  <a:rPr b="1" sz="1900"/>
                  <a:t>Less than 30 mph</a:t>
                </a:r>
              </a:p>
            </p:txBody>
          </p:sp>
        </p:grpSp>
        <p:grpSp>
          <p:nvGrpSpPr>
            <p:cNvPr id="209" name="Group 209"/>
            <p:cNvGrpSpPr/>
            <p:nvPr/>
          </p:nvGrpSpPr>
          <p:grpSpPr>
            <a:xfrm>
              <a:off x="2960369" y="2377439"/>
              <a:ext cx="2537462" cy="1584962"/>
              <a:chOff x="0" y="0"/>
              <a:chExt cx="2537460" cy="1584960"/>
            </a:xfrm>
          </p:grpSpPr>
          <p:sp>
            <p:nvSpPr>
              <p:cNvPr id="207" name="Shape 207"/>
              <p:cNvSpPr/>
              <p:nvPr/>
            </p:nvSpPr>
            <p:spPr>
              <a:xfrm>
                <a:off x="0" y="0"/>
                <a:ext cx="2537461" cy="1584961"/>
              </a:xfrm>
              <a:prstGeom prst="roundRect">
                <a:avLst>
                  <a:gd name="adj" fmla="val 16667"/>
                </a:avLst>
              </a:prstGeom>
              <a:noFill/>
              <a:ln w="9525" cap="flat">
                <a:solidFill>
                  <a:srgbClr val="000000"/>
                </a:solidFill>
                <a:prstDash val="solid"/>
                <a:round/>
              </a:ln>
              <a:effectLst/>
            </p:spPr>
            <p:txBody>
              <a:bodyPr wrap="square" lIns="0" tIns="0" rIns="0" bIns="0" numCol="1" anchor="ctr">
                <a:noAutofit/>
              </a:bodyPr>
              <a:lstStyle/>
              <a:p>
                <a:pPr lvl="0" algn="ctr">
                  <a:defRPr b="1" sz="1900"/>
                </a:pPr>
              </a:p>
            </p:txBody>
          </p:sp>
          <p:sp>
            <p:nvSpPr>
              <p:cNvPr id="208" name="Shape 208"/>
              <p:cNvSpPr/>
              <p:nvPr/>
            </p:nvSpPr>
            <p:spPr>
              <a:xfrm>
                <a:off x="386194" y="621030"/>
                <a:ext cx="1765072" cy="342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gn="ctr">
                  <a:defRPr b="1" sz="1900"/>
                </a:lvl1pPr>
              </a:lstStyle>
              <a:p>
                <a:pPr lvl="0">
                  <a:defRPr b="0" sz="1800"/>
                </a:pPr>
                <a:r>
                  <a:rPr b="1" sz="1900"/>
                  <a:t>Five ft. across</a:t>
                </a:r>
              </a:p>
            </p:txBody>
          </p:sp>
        </p:grpSp>
        <p:grpSp>
          <p:nvGrpSpPr>
            <p:cNvPr id="212" name="Group 212"/>
            <p:cNvGrpSpPr/>
            <p:nvPr/>
          </p:nvGrpSpPr>
          <p:grpSpPr>
            <a:xfrm>
              <a:off x="5920740" y="2377439"/>
              <a:ext cx="2537461" cy="1584962"/>
              <a:chOff x="0" y="0"/>
              <a:chExt cx="2537460" cy="1584960"/>
            </a:xfrm>
          </p:grpSpPr>
          <p:sp>
            <p:nvSpPr>
              <p:cNvPr id="210" name="Shape 210"/>
              <p:cNvSpPr/>
              <p:nvPr/>
            </p:nvSpPr>
            <p:spPr>
              <a:xfrm>
                <a:off x="0" y="0"/>
                <a:ext cx="2537461" cy="1584961"/>
              </a:xfrm>
              <a:prstGeom prst="roundRect">
                <a:avLst>
                  <a:gd name="adj" fmla="val 16667"/>
                </a:avLst>
              </a:prstGeom>
              <a:noFill/>
              <a:ln w="9525" cap="flat">
                <a:solidFill>
                  <a:srgbClr val="000000"/>
                </a:solidFill>
                <a:prstDash val="solid"/>
                <a:round/>
              </a:ln>
              <a:effectLst/>
            </p:spPr>
            <p:txBody>
              <a:bodyPr wrap="square" lIns="0" tIns="0" rIns="0" bIns="0" numCol="1" anchor="ctr">
                <a:noAutofit/>
              </a:bodyPr>
              <a:lstStyle/>
              <a:p>
                <a:pPr lvl="0" algn="ctr">
                  <a:defRPr b="1" sz="1900"/>
                </a:pPr>
              </a:p>
            </p:txBody>
          </p:sp>
          <p:sp>
            <p:nvSpPr>
              <p:cNvPr id="211" name="Shape 211"/>
              <p:cNvSpPr/>
              <p:nvPr/>
            </p:nvSpPr>
            <p:spPr>
              <a:xfrm>
                <a:off x="154379" y="621030"/>
                <a:ext cx="2228702" cy="342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gn="ctr">
                  <a:defRPr b="1" sz="1900"/>
                </a:lvl1pPr>
              </a:lstStyle>
              <a:p>
                <a:pPr lvl="0">
                  <a:defRPr b="0" sz="1800"/>
                </a:pPr>
                <a:r>
                  <a:rPr b="1" sz="1900"/>
                  <a:t>Last minute or two</a:t>
                </a:r>
              </a:p>
            </p:txBody>
          </p:sp>
        </p:grpSp>
      </p:gr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197"/>
                                        </p:tgtEl>
                                        <p:attrNameLst>
                                          <p:attrName>style.visibility</p:attrName>
                                        </p:attrNameLst>
                                      </p:cBhvr>
                                      <p:to>
                                        <p:strVal val="visible"/>
                                      </p:to>
                                    </p:set>
                                    <p:animEffect filter="fade" transition="in">
                                      <p:cBhvr>
                                        <p:cTn id="7" dur="500"/>
                                        <p:tgtEl>
                                          <p:spTgt spid="1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7" grpId="1"/>
    </p:bldLst>
  </p:timing>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5" name="Shape 215"/>
          <p:cNvSpPr/>
          <p:nvPr>
            <p:ph type="title" idx="4294967295"/>
          </p:nvPr>
        </p:nvSpPr>
        <p:spPr>
          <a:xfrm>
            <a:off x="685800" y="152399"/>
            <a:ext cx="6870700" cy="1143002"/>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4400"/>
              <a:t>Sentence summary…</a:t>
            </a:r>
          </a:p>
        </p:txBody>
      </p:sp>
      <p:sp>
        <p:nvSpPr>
          <p:cNvPr id="216" name="Shape 216"/>
          <p:cNvSpPr/>
          <p:nvPr>
            <p:ph type="body" idx="4294967295"/>
          </p:nvPr>
        </p:nvSpPr>
        <p:spPr>
          <a:xfrm>
            <a:off x="685800" y="1828800"/>
            <a:ext cx="7696200" cy="365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a:buSzTx/>
              <a:buNone/>
            </a:lvl1pPr>
          </a:lstStyle>
          <a:p>
            <a:pPr lvl="0">
              <a:defRPr sz="1800"/>
            </a:pPr>
            <a:r>
              <a:rPr sz="3200"/>
              <a:t>Compared to other wind storms, dust devils are the weakest and least severe.</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215"/>
                                        </p:tgtEl>
                                        <p:attrNameLst>
                                          <p:attrName>style.visibility</p:attrName>
                                        </p:attrNameLst>
                                      </p:cBhvr>
                                      <p:to>
                                        <p:strVal val="visible"/>
                                      </p:to>
                                    </p:set>
                                    <p:animEffect filter="fade" transition="in">
                                      <p:cBhvr>
                                        <p:cTn id="7" dur="500"/>
                                        <p:tgtEl>
                                          <p:spTgt spid="215"/>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216">
                                            <p:bg/>
                                          </p:spTgt>
                                        </p:tgtEl>
                                        <p:attrNameLst>
                                          <p:attrName>style.visibility</p:attrName>
                                        </p:attrNameLst>
                                      </p:cBhvr>
                                      <p:to>
                                        <p:strVal val="visible"/>
                                      </p:to>
                                    </p:set>
                                    <p:animEffect filter="fade" transition="in">
                                      <p:cBhvr>
                                        <p:cTn id="12" dur="500"/>
                                        <p:tgtEl>
                                          <p:spTgt spid="216">
                                            <p:bg/>
                                          </p:spTgt>
                                        </p:tgtEl>
                                      </p:cBhvr>
                                    </p:animEffect>
                                  </p:childTnLst>
                                </p:cTn>
                              </p:par>
                              <p:par>
                                <p:cTn id="13" presetClass="entr" presetSubtype="0" presetID="10" grpId="2" fill="hold">
                                  <p:stCondLst>
                                    <p:cond delay="0"/>
                                  </p:stCondLst>
                                  <p:iterate type="el" backwards="0">
                                    <p:tmAbs val="0"/>
                                  </p:iterate>
                                  <p:childTnLst>
                                    <p:set>
                                      <p:cBhvr>
                                        <p:cTn id="14" fill="hold"/>
                                        <p:tgtEl>
                                          <p:spTgt spid="216">
                                            <p:txEl>
                                              <p:pRg st="0" end="0"/>
                                            </p:txEl>
                                          </p:spTgt>
                                        </p:tgtEl>
                                        <p:attrNameLst>
                                          <p:attrName>style.visibility</p:attrName>
                                        </p:attrNameLst>
                                      </p:cBhvr>
                                      <p:to>
                                        <p:strVal val="visible"/>
                                      </p:to>
                                    </p:set>
                                    <p:animEffect filter="fade" transition="in">
                                      <p:cBhvr>
                                        <p:cTn id="15" dur="500"/>
                                        <p:tgtEl>
                                          <p:spTgt spid="216">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5" grpId="1"/>
      <p:bldP build="p" bldLvl="1" animBg="1" rev="0" advAuto="0" spid="216" grpId="2"/>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ph type="title" idx="4294967295"/>
          </p:nvPr>
        </p:nvSpPr>
        <p:spPr>
          <a:xfrm>
            <a:off x="685800" y="152400"/>
            <a:ext cx="6870700" cy="16002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4400"/>
              <a:t>Summarizing</a:t>
            </a:r>
            <a:br>
              <a:rPr sz="4400"/>
            </a:br>
            <a:r>
              <a:rPr sz="3600"/>
              <a:t>Why do it?</a:t>
            </a:r>
          </a:p>
        </p:txBody>
      </p:sp>
      <p:sp>
        <p:nvSpPr>
          <p:cNvPr id="83" name="Shape 83"/>
          <p:cNvSpPr/>
          <p:nvPr>
            <p:ph type="body" idx="4294967295"/>
          </p:nvPr>
        </p:nvSpPr>
        <p:spPr>
          <a:xfrm>
            <a:off x="685800" y="1828800"/>
            <a:ext cx="7696200" cy="365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308609" indent="-308609" defTabSz="822959">
              <a:lnSpc>
                <a:spcPct val="80000"/>
              </a:lnSpc>
              <a:spcBef>
                <a:spcPts val="600"/>
              </a:spcBef>
              <a:buSzTx/>
              <a:buNone/>
              <a:defRPr sz="1800"/>
            </a:pPr>
            <a:r>
              <a:rPr sz="2520"/>
              <a:t>Comprehension:</a:t>
            </a:r>
            <a:endParaRPr sz="2520"/>
          </a:p>
          <a:p>
            <a:pPr lvl="0" marL="270033" indent="-270033" defTabSz="822959">
              <a:lnSpc>
                <a:spcPct val="80000"/>
              </a:lnSpc>
              <a:spcBef>
                <a:spcPts val="600"/>
              </a:spcBef>
              <a:buChar char="•"/>
              <a:defRPr sz="1800"/>
            </a:pPr>
            <a:r>
              <a:rPr sz="2520"/>
              <a:t>To reduce information to essential ideas in order to:</a:t>
            </a:r>
            <a:endParaRPr sz="2520"/>
          </a:p>
          <a:p>
            <a:pPr lvl="1" marL="631915" indent="-220435" defTabSz="822959">
              <a:lnSpc>
                <a:spcPct val="80000"/>
              </a:lnSpc>
              <a:spcBef>
                <a:spcPts val="500"/>
              </a:spcBef>
              <a:defRPr sz="1800"/>
            </a:pPr>
            <a:r>
              <a:rPr sz="2159"/>
              <a:t> Understand and learn important information</a:t>
            </a:r>
            <a:endParaRPr sz="2159"/>
          </a:p>
          <a:p>
            <a:pPr lvl="1" marL="257175" indent="154304" defTabSz="822959">
              <a:lnSpc>
                <a:spcPct val="80000"/>
              </a:lnSpc>
              <a:spcBef>
                <a:spcPts val="600"/>
              </a:spcBef>
              <a:buSzTx/>
              <a:buNone/>
              <a:defRPr sz="1800"/>
            </a:pPr>
            <a:endParaRPr sz="2159"/>
          </a:p>
          <a:p>
            <a:pPr lvl="0" marL="308609" indent="-308609" defTabSz="822959">
              <a:lnSpc>
                <a:spcPct val="80000"/>
              </a:lnSpc>
              <a:spcBef>
                <a:spcPts val="600"/>
              </a:spcBef>
              <a:buSzTx/>
              <a:buNone/>
              <a:defRPr sz="1800"/>
            </a:pPr>
            <a:r>
              <a:rPr sz="2520"/>
              <a:t>Communication:</a:t>
            </a:r>
            <a:endParaRPr sz="2520"/>
          </a:p>
          <a:p>
            <a:pPr lvl="0" marL="270033" indent="-270033" defTabSz="822959">
              <a:lnSpc>
                <a:spcPct val="80000"/>
              </a:lnSpc>
              <a:spcBef>
                <a:spcPts val="600"/>
              </a:spcBef>
              <a:buChar char="•"/>
              <a:defRPr sz="1800"/>
            </a:pPr>
            <a:r>
              <a:rPr sz="2520"/>
              <a:t>To reduce information to essential ideas in order to:</a:t>
            </a:r>
            <a:endParaRPr sz="2520"/>
          </a:p>
          <a:p>
            <a:pPr lvl="1" marL="631915" indent="-220435" defTabSz="822959">
              <a:lnSpc>
                <a:spcPct val="80000"/>
              </a:lnSpc>
              <a:spcBef>
                <a:spcPts val="500"/>
              </a:spcBef>
              <a:defRPr sz="1800"/>
            </a:pPr>
            <a:r>
              <a:rPr sz="2159"/>
              <a:t>Expand the breadth or depth of your writing</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82"/>
                                        </p:tgtEl>
                                        <p:attrNameLst>
                                          <p:attrName>style.visibility</p:attrName>
                                        </p:attrNameLst>
                                      </p:cBhvr>
                                      <p:to>
                                        <p:strVal val="visible"/>
                                      </p:to>
                                    </p:set>
                                    <p:animEffect filter="fade" transition="in">
                                      <p:cBhvr>
                                        <p:cTn id="7" dur="500"/>
                                        <p:tgtEl>
                                          <p:spTgt spid="82"/>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83">
                                            <p:bg/>
                                          </p:spTgt>
                                        </p:tgtEl>
                                        <p:attrNameLst>
                                          <p:attrName>style.visibility</p:attrName>
                                        </p:attrNameLst>
                                      </p:cBhvr>
                                      <p:to>
                                        <p:strVal val="visible"/>
                                      </p:to>
                                    </p:set>
                                    <p:animEffect filter="fade" transition="in">
                                      <p:cBhvr>
                                        <p:cTn id="12" dur="500"/>
                                        <p:tgtEl>
                                          <p:spTgt spid="83">
                                            <p:bg/>
                                          </p:spTgt>
                                        </p:tgtEl>
                                      </p:cBhvr>
                                    </p:animEffect>
                                  </p:childTnLst>
                                </p:cTn>
                              </p:par>
                              <p:par>
                                <p:cTn id="13" presetClass="entr" presetSubtype="0" presetID="10" grpId="2" fill="hold">
                                  <p:stCondLst>
                                    <p:cond delay="0"/>
                                  </p:stCondLst>
                                  <p:iterate type="el" backwards="0">
                                    <p:tmAbs val="0"/>
                                  </p:iterate>
                                  <p:childTnLst>
                                    <p:set>
                                      <p:cBhvr>
                                        <p:cTn id="14" fill="hold"/>
                                        <p:tgtEl>
                                          <p:spTgt spid="83">
                                            <p:txEl>
                                              <p:pRg st="0" end="0"/>
                                            </p:txEl>
                                          </p:spTgt>
                                        </p:tgtEl>
                                        <p:attrNameLst>
                                          <p:attrName>style.visibility</p:attrName>
                                        </p:attrNameLst>
                                      </p:cBhvr>
                                      <p:to>
                                        <p:strVal val="visible"/>
                                      </p:to>
                                    </p:set>
                                    <p:animEffect filter="fade" transition="in">
                                      <p:cBhvr>
                                        <p:cTn id="15" dur="500"/>
                                        <p:tgtEl>
                                          <p:spTgt spid="8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0" presetID="10" grpId="2" fill="hold">
                                  <p:stCondLst>
                                    <p:cond delay="0"/>
                                  </p:stCondLst>
                                  <p:iterate type="el" backwards="0">
                                    <p:tmAbs val="0"/>
                                  </p:iterate>
                                  <p:childTnLst>
                                    <p:set>
                                      <p:cBhvr>
                                        <p:cTn id="19" fill="hold"/>
                                        <p:tgtEl>
                                          <p:spTgt spid="83">
                                            <p:txEl>
                                              <p:pRg st="1" end="1"/>
                                            </p:txEl>
                                          </p:spTgt>
                                        </p:tgtEl>
                                        <p:attrNameLst>
                                          <p:attrName>style.visibility</p:attrName>
                                        </p:attrNameLst>
                                      </p:cBhvr>
                                      <p:to>
                                        <p:strVal val="visible"/>
                                      </p:to>
                                    </p:set>
                                    <p:animEffect filter="fade" transition="in">
                                      <p:cBhvr>
                                        <p:cTn id="20" dur="500"/>
                                        <p:tgtEl>
                                          <p:spTgt spid="83">
                                            <p:txEl>
                                              <p:pRg st="1" end="1"/>
                                            </p:txEl>
                                          </p:spTgt>
                                        </p:tgtEl>
                                      </p:cBhvr>
                                    </p:animEffect>
                                  </p:childTnLst>
                                </p:cTn>
                              </p:par>
                              <p:par>
                                <p:cTn id="21" presetClass="entr" presetSubtype="0" presetID="10" grpId="2" fill="hold">
                                  <p:stCondLst>
                                    <p:cond delay="0"/>
                                  </p:stCondLst>
                                  <p:iterate type="el" backwards="0">
                                    <p:tmAbs val="0"/>
                                  </p:iterate>
                                  <p:childTnLst>
                                    <p:set>
                                      <p:cBhvr>
                                        <p:cTn id="22" fill="hold"/>
                                        <p:tgtEl>
                                          <p:spTgt spid="83">
                                            <p:txEl>
                                              <p:pRg st="2" end="2"/>
                                            </p:txEl>
                                          </p:spTgt>
                                        </p:tgtEl>
                                        <p:attrNameLst>
                                          <p:attrName>style.visibility</p:attrName>
                                        </p:attrNameLst>
                                      </p:cBhvr>
                                      <p:to>
                                        <p:strVal val="visible"/>
                                      </p:to>
                                    </p:set>
                                    <p:animEffect filter="fade" transition="in">
                                      <p:cBhvr>
                                        <p:cTn id="23" dur="500"/>
                                        <p:tgtEl>
                                          <p:spTgt spid="83">
                                            <p:txEl>
                                              <p:pRg st="2" end="2"/>
                                            </p:txEl>
                                          </p:spTgt>
                                        </p:tgtEl>
                                      </p:cBhvr>
                                    </p:animEffect>
                                  </p:childTnLst>
                                </p:cTn>
                              </p:par>
                              <p:par>
                                <p:cTn id="24" presetClass="entr" presetSubtype="0" presetID="10" grpId="2" fill="hold">
                                  <p:stCondLst>
                                    <p:cond delay="0"/>
                                  </p:stCondLst>
                                  <p:iterate type="el" backwards="0">
                                    <p:tmAbs val="0"/>
                                  </p:iterate>
                                  <p:childTnLst>
                                    <p:set>
                                      <p:cBhvr>
                                        <p:cTn id="25" fill="hold"/>
                                        <p:tgtEl>
                                          <p:spTgt spid="83">
                                            <p:txEl>
                                              <p:pRg st="3" end="3"/>
                                            </p:txEl>
                                          </p:spTgt>
                                        </p:tgtEl>
                                        <p:attrNameLst>
                                          <p:attrName>style.visibility</p:attrName>
                                        </p:attrNameLst>
                                      </p:cBhvr>
                                      <p:to>
                                        <p:strVal val="visible"/>
                                      </p:to>
                                    </p:set>
                                    <p:animEffect filter="fade" transition="in">
                                      <p:cBhvr>
                                        <p:cTn id="26" dur="500"/>
                                        <p:tgtEl>
                                          <p:spTgt spid="8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nodeType="clickEffect" presetClass="entr" presetSubtype="0" presetID="10" grpId="2" fill="hold">
                                  <p:stCondLst>
                                    <p:cond delay="0"/>
                                  </p:stCondLst>
                                  <p:iterate type="el" backwards="0">
                                    <p:tmAbs val="0"/>
                                  </p:iterate>
                                  <p:childTnLst>
                                    <p:set>
                                      <p:cBhvr>
                                        <p:cTn id="30" fill="hold"/>
                                        <p:tgtEl>
                                          <p:spTgt spid="83">
                                            <p:txEl>
                                              <p:pRg st="4" end="4"/>
                                            </p:txEl>
                                          </p:spTgt>
                                        </p:tgtEl>
                                        <p:attrNameLst>
                                          <p:attrName>style.visibility</p:attrName>
                                        </p:attrNameLst>
                                      </p:cBhvr>
                                      <p:to>
                                        <p:strVal val="visible"/>
                                      </p:to>
                                    </p:set>
                                    <p:animEffect filter="fade" transition="in">
                                      <p:cBhvr>
                                        <p:cTn id="31" dur="500"/>
                                        <p:tgtEl>
                                          <p:spTgt spid="8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nodeType="clickEffect" presetClass="entr" presetSubtype="0" presetID="10" grpId="2" fill="hold">
                                  <p:stCondLst>
                                    <p:cond delay="0"/>
                                  </p:stCondLst>
                                  <p:iterate type="el" backwards="0">
                                    <p:tmAbs val="0"/>
                                  </p:iterate>
                                  <p:childTnLst>
                                    <p:set>
                                      <p:cBhvr>
                                        <p:cTn id="35" fill="hold"/>
                                        <p:tgtEl>
                                          <p:spTgt spid="83">
                                            <p:txEl>
                                              <p:pRg st="5" end="5"/>
                                            </p:txEl>
                                          </p:spTgt>
                                        </p:tgtEl>
                                        <p:attrNameLst>
                                          <p:attrName>style.visibility</p:attrName>
                                        </p:attrNameLst>
                                      </p:cBhvr>
                                      <p:to>
                                        <p:strVal val="visible"/>
                                      </p:to>
                                    </p:set>
                                    <p:animEffect filter="fade" transition="in">
                                      <p:cBhvr>
                                        <p:cTn id="36" dur="500"/>
                                        <p:tgtEl>
                                          <p:spTgt spid="83">
                                            <p:txEl>
                                              <p:pRg st="5" end="5"/>
                                            </p:txEl>
                                          </p:spTgt>
                                        </p:tgtEl>
                                      </p:cBhvr>
                                    </p:animEffect>
                                  </p:childTnLst>
                                </p:cTn>
                              </p:par>
                              <p:par>
                                <p:cTn id="37" presetClass="entr" presetSubtype="0" presetID="10" grpId="2" fill="hold">
                                  <p:stCondLst>
                                    <p:cond delay="0"/>
                                  </p:stCondLst>
                                  <p:iterate type="el" backwards="0">
                                    <p:tmAbs val="0"/>
                                  </p:iterate>
                                  <p:childTnLst>
                                    <p:set>
                                      <p:cBhvr>
                                        <p:cTn id="38" fill="hold"/>
                                        <p:tgtEl>
                                          <p:spTgt spid="83">
                                            <p:txEl>
                                              <p:pRg st="6" end="6"/>
                                            </p:txEl>
                                          </p:spTgt>
                                        </p:tgtEl>
                                        <p:attrNameLst>
                                          <p:attrName>style.visibility</p:attrName>
                                        </p:attrNameLst>
                                      </p:cBhvr>
                                      <p:to>
                                        <p:strVal val="visible"/>
                                      </p:to>
                                    </p:set>
                                    <p:animEffect filter="fade" transition="in">
                                      <p:cBhvr>
                                        <p:cTn id="39" dur="500"/>
                                        <p:tgtEl>
                                          <p:spTgt spid="83">
                                            <p:txEl>
                                              <p:pRg st="6" end="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2" grpId="1"/>
      <p:bldP build="p" bldLvl="1" animBg="1" rev="0" advAuto="0" spid="83" grpId="2"/>
    </p:bldLst>
  </p:timing>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8" name="Shape 218"/>
          <p:cNvSpPr/>
          <p:nvPr>
            <p:ph type="body" idx="4294967295"/>
          </p:nvPr>
        </p:nvSpPr>
        <p:spPr>
          <a:xfrm>
            <a:off x="457200" y="533400"/>
            <a:ext cx="8229600" cy="55927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marL="339470" indent="-339470" defTabSz="905255">
              <a:lnSpc>
                <a:spcPct val="90000"/>
              </a:lnSpc>
              <a:spcBef>
                <a:spcPts val="600"/>
              </a:spcBef>
              <a:buSzTx/>
              <a:buNone/>
              <a:defRPr sz="2772"/>
            </a:lvl1pPr>
          </a:lstStyle>
          <a:p>
            <a:pPr lvl="0">
              <a:defRPr sz="1800"/>
            </a:pPr>
            <a:r>
              <a:rPr sz="2772"/>
              <a:t>Hurricanes and typhoons are the largest of the swirling windstorms.  The winds of these storms blow about 75 to 150 miles per hour.  They form over warm, tropical oceans and cause heavy rains as well as strong winds.  When a tropical storm like this begins over the Atlantic Ocean or the eastern Pacific Ocean, it is called a hurricane.  The same kind of storm in the western Pacific Ocean or Indian Ocean is called a typhoon.  Hurricanes and typhoons may be several hundred miles wide, travel thousands of miles and last for days.</a:t>
            </a:r>
          </a:p>
        </p:txBody>
      </p:sp>
      <p:sp>
        <p:nvSpPr>
          <p:cNvPr id="219" name="Shape 219"/>
          <p:cNvSpPr/>
          <p:nvPr/>
        </p:nvSpPr>
        <p:spPr>
          <a:xfrm>
            <a:off x="533400" y="609600"/>
            <a:ext cx="4114800" cy="304800"/>
          </a:xfrm>
          <a:prstGeom prst="rect">
            <a:avLst/>
          </a:prstGeom>
          <a:solidFill>
            <a:srgbClr val="FFFF00">
              <a:alpha val="50195"/>
            </a:srgbClr>
          </a:solidFill>
          <a:ln w="12700">
            <a:miter lim="400000"/>
          </a:ln>
        </p:spPr>
        <p:txBody>
          <a:bodyPr lIns="0" tIns="0" rIns="0" bIns="0" anchor="ctr"/>
          <a:lstStyle/>
          <a:p>
            <a:pPr lvl="0"/>
          </a:p>
        </p:txBody>
      </p:sp>
      <p:sp>
        <p:nvSpPr>
          <p:cNvPr id="220" name="Shape 220"/>
          <p:cNvSpPr/>
          <p:nvPr/>
        </p:nvSpPr>
        <p:spPr>
          <a:xfrm>
            <a:off x="6095999" y="533400"/>
            <a:ext cx="1143002" cy="381000"/>
          </a:xfrm>
          <a:prstGeom prst="rect">
            <a:avLst/>
          </a:prstGeom>
          <a:solidFill>
            <a:srgbClr val="FFFF00">
              <a:alpha val="50195"/>
            </a:srgbClr>
          </a:solidFill>
          <a:ln w="12700">
            <a:miter lim="400000"/>
          </a:ln>
        </p:spPr>
        <p:txBody>
          <a:bodyPr lIns="0" tIns="0" rIns="0" bIns="0" anchor="ctr"/>
          <a:lstStyle/>
          <a:p>
            <a:pPr lvl="0"/>
          </a:p>
        </p:txBody>
      </p:sp>
      <p:sp>
        <p:nvSpPr>
          <p:cNvPr id="221" name="Shape 221"/>
          <p:cNvSpPr/>
          <p:nvPr/>
        </p:nvSpPr>
        <p:spPr>
          <a:xfrm>
            <a:off x="4038600" y="1371600"/>
            <a:ext cx="4114800" cy="381000"/>
          </a:xfrm>
          <a:prstGeom prst="rect">
            <a:avLst/>
          </a:prstGeom>
          <a:solidFill>
            <a:srgbClr val="FFFF00">
              <a:alpha val="50195"/>
            </a:srgbClr>
          </a:solidFill>
          <a:ln w="12700">
            <a:miter lim="400000"/>
          </a:ln>
        </p:spPr>
        <p:txBody>
          <a:bodyPr lIns="0" tIns="0" rIns="0" bIns="0" anchor="ctr"/>
          <a:lstStyle/>
          <a:p>
            <a:pPr lvl="0"/>
          </a:p>
        </p:txBody>
      </p:sp>
      <p:sp>
        <p:nvSpPr>
          <p:cNvPr id="222" name="Shape 222"/>
          <p:cNvSpPr/>
          <p:nvPr/>
        </p:nvSpPr>
        <p:spPr>
          <a:xfrm>
            <a:off x="4419600" y="4419600"/>
            <a:ext cx="3505200" cy="381000"/>
          </a:xfrm>
          <a:prstGeom prst="rect">
            <a:avLst/>
          </a:prstGeom>
          <a:solidFill>
            <a:srgbClr val="FFFF00">
              <a:alpha val="50195"/>
            </a:srgbClr>
          </a:solidFill>
          <a:ln w="12700">
            <a:miter lim="400000"/>
          </a:ln>
        </p:spPr>
        <p:txBody>
          <a:bodyPr lIns="0" tIns="0" rIns="0" bIns="0" anchor="ctr"/>
          <a:lstStyle/>
          <a:p>
            <a:pPr lvl="0"/>
          </a:p>
        </p:txBody>
      </p:sp>
      <p:sp>
        <p:nvSpPr>
          <p:cNvPr id="223" name="Shape 223"/>
          <p:cNvSpPr/>
          <p:nvPr/>
        </p:nvSpPr>
        <p:spPr>
          <a:xfrm>
            <a:off x="685800" y="4800600"/>
            <a:ext cx="990600" cy="457200"/>
          </a:xfrm>
          <a:prstGeom prst="rect">
            <a:avLst/>
          </a:prstGeom>
          <a:solidFill>
            <a:srgbClr val="FFFF00">
              <a:alpha val="50195"/>
            </a:srgbClr>
          </a:solidFill>
          <a:ln w="12700">
            <a:miter lim="400000"/>
          </a:ln>
        </p:spPr>
        <p:txBody>
          <a:bodyPr lIns="0" tIns="0" rIns="0" bIns="0" anchor="ctr"/>
          <a:lstStyle/>
          <a:p>
            <a:pPr lvl="0"/>
          </a:p>
        </p:txBody>
      </p:sp>
      <p:sp>
        <p:nvSpPr>
          <p:cNvPr id="224" name="Shape 224"/>
          <p:cNvSpPr/>
          <p:nvPr/>
        </p:nvSpPr>
        <p:spPr>
          <a:xfrm>
            <a:off x="2971800" y="4800600"/>
            <a:ext cx="5105400" cy="457200"/>
          </a:xfrm>
          <a:prstGeom prst="rect">
            <a:avLst/>
          </a:prstGeom>
          <a:solidFill>
            <a:srgbClr val="FFFF00">
              <a:alpha val="50195"/>
            </a:srgbClr>
          </a:solidFill>
          <a:ln w="12700">
            <a:miter lim="400000"/>
          </a:ln>
        </p:spPr>
        <p:txBody>
          <a:bodyPr lIns="0" tIns="0" rIns="0" bIns="0" anchor="ctr"/>
          <a:lstStyle/>
          <a:p>
            <a:pPr lvl="0"/>
          </a:p>
        </p:txBody>
      </p:sp>
      <p:sp>
        <p:nvSpPr>
          <p:cNvPr id="225" name="Shape 225"/>
          <p:cNvSpPr/>
          <p:nvPr/>
        </p:nvSpPr>
        <p:spPr>
          <a:xfrm>
            <a:off x="838200" y="5257800"/>
            <a:ext cx="838200" cy="304800"/>
          </a:xfrm>
          <a:prstGeom prst="rect">
            <a:avLst/>
          </a:prstGeom>
          <a:solidFill>
            <a:srgbClr val="FFFF00">
              <a:alpha val="50195"/>
            </a:srgbClr>
          </a:solidFill>
          <a:ln w="12700">
            <a:miter lim="400000"/>
          </a:ln>
        </p:spPr>
        <p:txBody>
          <a:bodyPr lIns="0" tIns="0" rIns="0" bIns="0" anchor="ctr"/>
          <a:lstStyle/>
          <a:p>
            <a:pPr lvl="0"/>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218">
                                            <p:bg/>
                                          </p:spTgt>
                                        </p:tgtEl>
                                        <p:attrNameLst>
                                          <p:attrName>style.visibility</p:attrName>
                                        </p:attrNameLst>
                                      </p:cBhvr>
                                      <p:to>
                                        <p:strVal val="visible"/>
                                      </p:to>
                                    </p:set>
                                    <p:animEffect filter="fade" transition="in">
                                      <p:cBhvr>
                                        <p:cTn id="7" dur="500"/>
                                        <p:tgtEl>
                                          <p:spTgt spid="218">
                                            <p:bg/>
                                          </p:spTgt>
                                        </p:tgtEl>
                                      </p:cBhvr>
                                    </p:animEffect>
                                  </p:childTnLst>
                                </p:cTn>
                              </p:par>
                              <p:par>
                                <p:cTn id="8" presetClass="entr" presetSubtype="0" presetID="10" grpId="1" fill="hold">
                                  <p:stCondLst>
                                    <p:cond delay="0"/>
                                  </p:stCondLst>
                                  <p:iterate type="el" backwards="0">
                                    <p:tmAbs val="0"/>
                                  </p:iterate>
                                  <p:childTnLst>
                                    <p:set>
                                      <p:cBhvr>
                                        <p:cTn id="9" fill="hold"/>
                                        <p:tgtEl>
                                          <p:spTgt spid="218">
                                            <p:txEl>
                                              <p:pRg st="0" end="0"/>
                                            </p:txEl>
                                          </p:spTgt>
                                        </p:tgtEl>
                                        <p:attrNameLst>
                                          <p:attrName>style.visibility</p:attrName>
                                        </p:attrNameLst>
                                      </p:cBhvr>
                                      <p:to>
                                        <p:strVal val="visible"/>
                                      </p:to>
                                    </p:set>
                                    <p:animEffect filter="fade" transition="in">
                                      <p:cBhvr>
                                        <p:cTn id="10" dur="500"/>
                                        <p:tgtEl>
                                          <p:spTgt spid="21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nodeType="clickEffect" presetClass="entr" presetSubtype="10" presetID="3" grpId="2" fill="hold">
                                  <p:stCondLst>
                                    <p:cond delay="0"/>
                                  </p:stCondLst>
                                  <p:iterate type="el" backwards="0">
                                    <p:tmAbs val="0"/>
                                  </p:iterate>
                                  <p:childTnLst>
                                    <p:set>
                                      <p:cBhvr>
                                        <p:cTn id="14" fill="hold"/>
                                        <p:tgtEl>
                                          <p:spTgt spid="219"/>
                                        </p:tgtEl>
                                        <p:attrNameLst>
                                          <p:attrName>style.visibility</p:attrName>
                                        </p:attrNameLst>
                                      </p:cBhvr>
                                      <p:to>
                                        <p:strVal val="visible"/>
                                      </p:to>
                                    </p:set>
                                    <p:animEffect filter="blinds(horizontal)" transition="in">
                                      <p:cBhvr>
                                        <p:cTn id="15" dur="500"/>
                                        <p:tgtEl>
                                          <p:spTgt spid="219"/>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10" presetID="3" grpId="3" fill="hold">
                                  <p:stCondLst>
                                    <p:cond delay="0"/>
                                  </p:stCondLst>
                                  <p:iterate type="el" backwards="0">
                                    <p:tmAbs val="0"/>
                                  </p:iterate>
                                  <p:childTnLst>
                                    <p:set>
                                      <p:cBhvr>
                                        <p:cTn id="19" fill="hold"/>
                                        <p:tgtEl>
                                          <p:spTgt spid="220"/>
                                        </p:tgtEl>
                                        <p:attrNameLst>
                                          <p:attrName>style.visibility</p:attrName>
                                        </p:attrNameLst>
                                      </p:cBhvr>
                                      <p:to>
                                        <p:strVal val="visible"/>
                                      </p:to>
                                    </p:set>
                                    <p:animEffect filter="blinds(horizontal)" transition="in">
                                      <p:cBhvr>
                                        <p:cTn id="20" dur="500"/>
                                        <p:tgtEl>
                                          <p:spTgt spid="220"/>
                                        </p:tgtEl>
                                      </p:cBhvr>
                                    </p:animEffec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10" presetID="3" grpId="4" fill="hold">
                                  <p:stCondLst>
                                    <p:cond delay="0"/>
                                  </p:stCondLst>
                                  <p:iterate type="el" backwards="0">
                                    <p:tmAbs val="0"/>
                                  </p:iterate>
                                  <p:childTnLst>
                                    <p:set>
                                      <p:cBhvr>
                                        <p:cTn id="24" fill="hold"/>
                                        <p:tgtEl>
                                          <p:spTgt spid="221"/>
                                        </p:tgtEl>
                                        <p:attrNameLst>
                                          <p:attrName>style.visibility</p:attrName>
                                        </p:attrNameLst>
                                      </p:cBhvr>
                                      <p:to>
                                        <p:strVal val="visible"/>
                                      </p:to>
                                    </p:set>
                                    <p:animEffect filter="blinds(horizontal)" transition="in">
                                      <p:cBhvr>
                                        <p:cTn id="25" dur="500"/>
                                        <p:tgtEl>
                                          <p:spTgt spid="221"/>
                                        </p:tgtEl>
                                      </p:cBhvr>
                                    </p:animEffect>
                                  </p:childTnLst>
                                </p:cTn>
                              </p:par>
                            </p:childTnLst>
                          </p:cTn>
                        </p:par>
                      </p:childTnLst>
                    </p:cTn>
                  </p:par>
                  <p:par>
                    <p:cTn id="26" fill="hold">
                      <p:stCondLst>
                        <p:cond delay="indefinite"/>
                      </p:stCondLst>
                      <p:childTnLst>
                        <p:par>
                          <p:cTn id="27" fill="hold">
                            <p:stCondLst>
                              <p:cond delay="0"/>
                            </p:stCondLst>
                            <p:childTnLst>
                              <p:par>
                                <p:cTn id="28" nodeType="clickEffect" presetClass="entr" presetSubtype="10" presetID="3" grpId="5" fill="hold">
                                  <p:stCondLst>
                                    <p:cond delay="0"/>
                                  </p:stCondLst>
                                  <p:iterate type="el" backwards="0">
                                    <p:tmAbs val="0"/>
                                  </p:iterate>
                                  <p:childTnLst>
                                    <p:set>
                                      <p:cBhvr>
                                        <p:cTn id="29" fill="hold"/>
                                        <p:tgtEl>
                                          <p:spTgt spid="222"/>
                                        </p:tgtEl>
                                        <p:attrNameLst>
                                          <p:attrName>style.visibility</p:attrName>
                                        </p:attrNameLst>
                                      </p:cBhvr>
                                      <p:to>
                                        <p:strVal val="visible"/>
                                      </p:to>
                                    </p:set>
                                    <p:animEffect filter="blinds(horizontal)" transition="in">
                                      <p:cBhvr>
                                        <p:cTn id="30" dur="500"/>
                                        <p:tgtEl>
                                          <p:spTgt spid="222"/>
                                        </p:tgtEl>
                                      </p:cBhvr>
                                    </p:animEffect>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10" presetID="3" grpId="6" fill="hold">
                                  <p:stCondLst>
                                    <p:cond delay="0"/>
                                  </p:stCondLst>
                                  <p:iterate type="el" backwards="0">
                                    <p:tmAbs val="0"/>
                                  </p:iterate>
                                  <p:childTnLst>
                                    <p:set>
                                      <p:cBhvr>
                                        <p:cTn id="34" fill="hold"/>
                                        <p:tgtEl>
                                          <p:spTgt spid="223"/>
                                        </p:tgtEl>
                                        <p:attrNameLst>
                                          <p:attrName>style.visibility</p:attrName>
                                        </p:attrNameLst>
                                      </p:cBhvr>
                                      <p:to>
                                        <p:strVal val="visible"/>
                                      </p:to>
                                    </p:set>
                                    <p:animEffect filter="blinds(horizontal)" transition="in">
                                      <p:cBhvr>
                                        <p:cTn id="35" dur="500"/>
                                        <p:tgtEl>
                                          <p:spTgt spid="223"/>
                                        </p:tgtEl>
                                      </p:cBhvr>
                                    </p:animEffect>
                                  </p:childTnLst>
                                </p:cTn>
                              </p:par>
                            </p:childTnLst>
                          </p:cTn>
                        </p:par>
                      </p:childTnLst>
                    </p:cTn>
                  </p:par>
                  <p:par>
                    <p:cTn id="36" fill="hold">
                      <p:stCondLst>
                        <p:cond delay="indefinite"/>
                      </p:stCondLst>
                      <p:childTnLst>
                        <p:par>
                          <p:cTn id="37" fill="hold">
                            <p:stCondLst>
                              <p:cond delay="0"/>
                            </p:stCondLst>
                            <p:childTnLst>
                              <p:par>
                                <p:cTn id="38" nodeType="clickEffect" presetClass="entr" presetSubtype="10" presetID="3" grpId="7" fill="hold">
                                  <p:stCondLst>
                                    <p:cond delay="0"/>
                                  </p:stCondLst>
                                  <p:iterate type="el" backwards="0">
                                    <p:tmAbs val="0"/>
                                  </p:iterate>
                                  <p:childTnLst>
                                    <p:set>
                                      <p:cBhvr>
                                        <p:cTn id="39" fill="hold"/>
                                        <p:tgtEl>
                                          <p:spTgt spid="224"/>
                                        </p:tgtEl>
                                        <p:attrNameLst>
                                          <p:attrName>style.visibility</p:attrName>
                                        </p:attrNameLst>
                                      </p:cBhvr>
                                      <p:to>
                                        <p:strVal val="visible"/>
                                      </p:to>
                                    </p:set>
                                    <p:animEffect filter="blinds(horizontal)" transition="in">
                                      <p:cBhvr>
                                        <p:cTn id="40" dur="500"/>
                                        <p:tgtEl>
                                          <p:spTgt spid="224"/>
                                        </p:tgtEl>
                                      </p:cBhvr>
                                    </p:animEffect>
                                  </p:childTnLst>
                                </p:cTn>
                              </p:par>
                            </p:childTnLst>
                          </p:cTn>
                        </p:par>
                      </p:childTnLst>
                    </p:cTn>
                  </p:par>
                  <p:par>
                    <p:cTn id="41" fill="hold">
                      <p:stCondLst>
                        <p:cond delay="indefinite"/>
                      </p:stCondLst>
                      <p:childTnLst>
                        <p:par>
                          <p:cTn id="42" fill="hold">
                            <p:stCondLst>
                              <p:cond delay="0"/>
                            </p:stCondLst>
                            <p:childTnLst>
                              <p:par>
                                <p:cTn id="43" nodeType="clickEffect" presetClass="entr" presetSubtype="10" presetID="3" grpId="8" fill="hold">
                                  <p:stCondLst>
                                    <p:cond delay="0"/>
                                  </p:stCondLst>
                                  <p:iterate type="el" backwards="0">
                                    <p:tmAbs val="0"/>
                                  </p:iterate>
                                  <p:childTnLst>
                                    <p:set>
                                      <p:cBhvr>
                                        <p:cTn id="44" fill="hold"/>
                                        <p:tgtEl>
                                          <p:spTgt spid="225"/>
                                        </p:tgtEl>
                                        <p:attrNameLst>
                                          <p:attrName>style.visibility</p:attrName>
                                        </p:attrNameLst>
                                      </p:cBhvr>
                                      <p:to>
                                        <p:strVal val="visible"/>
                                      </p:to>
                                    </p:set>
                                    <p:animEffect filter="blinds(horizontal)" transition="in">
                                      <p:cBhvr>
                                        <p:cTn id="45" dur="500"/>
                                        <p:tgtEl>
                                          <p:spTgt spid="2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18" grpId="1"/>
      <p:bldP build="whole" bldLvl="1" animBg="1" rev="0" advAuto="0" spid="223" grpId="6"/>
      <p:bldP build="whole" bldLvl="1" animBg="1" rev="0" advAuto="0" spid="222" grpId="5"/>
      <p:bldP build="whole" bldLvl="1" animBg="1" rev="0" advAuto="0" spid="224" grpId="7"/>
      <p:bldP build="whole" bldLvl="1" animBg="1" rev="0" advAuto="0" spid="220" grpId="3"/>
      <p:bldP build="whole" bldLvl="1" animBg="1" rev="0" advAuto="0" spid="219" grpId="2"/>
      <p:bldP build="whole" bldLvl="1" animBg="1" rev="0" advAuto="0" spid="225" grpId="8"/>
      <p:bldP build="whole" bldLvl="1" animBg="1" rev="0" advAuto="0" spid="221" grpId="4"/>
    </p:bldLst>
  </p:timing>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7" name="Shape 227"/>
          <p:cNvSpPr/>
          <p:nvPr>
            <p:ph type="title" idx="4294967295"/>
          </p:nvPr>
        </p:nvSpPr>
        <p:spPr>
          <a:xfrm>
            <a:off x="685800" y="152400"/>
            <a:ext cx="7391400" cy="12192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lvl1pPr>
              <a:defRPr sz="3600"/>
            </a:lvl1pPr>
          </a:lstStyle>
          <a:p>
            <a:pPr lvl="0">
              <a:defRPr sz="1800"/>
            </a:pPr>
            <a:r>
              <a:rPr sz="3600"/>
              <a:t>Main idea and supporting details</a:t>
            </a:r>
          </a:p>
        </p:txBody>
      </p:sp>
      <p:grpSp>
        <p:nvGrpSpPr>
          <p:cNvPr id="243" name="Group 243"/>
          <p:cNvGrpSpPr/>
          <p:nvPr/>
        </p:nvGrpSpPr>
        <p:grpSpPr>
          <a:xfrm>
            <a:off x="667619" y="1828799"/>
            <a:ext cx="7714381" cy="3657602"/>
            <a:chOff x="0" y="0"/>
            <a:chExt cx="7714380" cy="3657600"/>
          </a:xfrm>
        </p:grpSpPr>
        <p:sp>
          <p:nvSpPr>
            <p:cNvPr id="228" name="Shape 228"/>
            <p:cNvSpPr/>
            <p:nvPr/>
          </p:nvSpPr>
          <p:spPr>
            <a:xfrm flipH="1" rot="5400000">
              <a:off x="4847355" y="481965"/>
              <a:ext cx="731521" cy="26936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495" y="0"/>
                  </a:lnTo>
                  <a:lnTo>
                    <a:pt x="4495" y="21600"/>
                  </a:lnTo>
                  <a:lnTo>
                    <a:pt x="21600" y="21600"/>
                  </a:lnTo>
                </a:path>
              </a:pathLst>
            </a:custGeom>
            <a:noFill/>
            <a:ln w="28575" cap="flat">
              <a:solidFill>
                <a:srgbClr val="000000"/>
              </a:solidFill>
              <a:prstDash val="solid"/>
              <a:round/>
            </a:ln>
            <a:effectLst/>
          </p:spPr>
          <p:txBody>
            <a:bodyPr wrap="square" lIns="0" tIns="0" rIns="0" bIns="0" numCol="1" anchor="t">
              <a:noAutofit/>
            </a:bodyPr>
            <a:lstStyle/>
            <a:p>
              <a:pPr lvl="0"/>
            </a:p>
          </p:txBody>
        </p:sp>
        <p:sp>
          <p:nvSpPr>
            <p:cNvPr id="229" name="Shape 229"/>
            <p:cNvSpPr/>
            <p:nvPr/>
          </p:nvSpPr>
          <p:spPr>
            <a:xfrm flipV="1">
              <a:off x="3866280" y="1463040"/>
              <a:ext cx="2673" cy="731521"/>
            </a:xfrm>
            <a:prstGeom prst="line">
              <a:avLst/>
            </a:prstGeom>
            <a:noFill/>
            <a:ln w="28575" cap="flat">
              <a:solidFill>
                <a:srgbClr val="00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p>
          </p:txBody>
        </p:sp>
        <p:sp>
          <p:nvSpPr>
            <p:cNvPr id="230" name="Shape 230"/>
            <p:cNvSpPr/>
            <p:nvPr/>
          </p:nvSpPr>
          <p:spPr>
            <a:xfrm rot="16200000">
              <a:off x="2155021" y="483301"/>
              <a:ext cx="731521" cy="26909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495" y="0"/>
                  </a:lnTo>
                  <a:lnTo>
                    <a:pt x="4495" y="21600"/>
                  </a:lnTo>
                  <a:lnTo>
                    <a:pt x="21600" y="21600"/>
                  </a:lnTo>
                </a:path>
              </a:pathLst>
            </a:custGeom>
            <a:noFill/>
            <a:ln w="28575" cap="flat">
              <a:solidFill>
                <a:srgbClr val="000000"/>
              </a:solidFill>
              <a:prstDash val="solid"/>
              <a:round/>
            </a:ln>
            <a:effectLst/>
          </p:spPr>
          <p:txBody>
            <a:bodyPr wrap="square" lIns="0" tIns="0" rIns="0" bIns="0" numCol="1" anchor="t">
              <a:noAutofit/>
            </a:bodyPr>
            <a:lstStyle/>
            <a:p>
              <a:pPr lvl="0"/>
            </a:p>
          </p:txBody>
        </p:sp>
        <p:grpSp>
          <p:nvGrpSpPr>
            <p:cNvPr id="233" name="Group 233"/>
            <p:cNvGrpSpPr/>
            <p:nvPr/>
          </p:nvGrpSpPr>
          <p:grpSpPr>
            <a:xfrm>
              <a:off x="2711850" y="0"/>
              <a:ext cx="2308861" cy="1463041"/>
              <a:chOff x="0" y="0"/>
              <a:chExt cx="2308859" cy="1463040"/>
            </a:xfrm>
          </p:grpSpPr>
          <p:sp>
            <p:nvSpPr>
              <p:cNvPr id="231" name="Shape 231"/>
              <p:cNvSpPr/>
              <p:nvPr/>
            </p:nvSpPr>
            <p:spPr>
              <a:xfrm>
                <a:off x="0" y="0"/>
                <a:ext cx="2308860" cy="1463041"/>
              </a:xfrm>
              <a:prstGeom prst="roundRect">
                <a:avLst>
                  <a:gd name="adj" fmla="val 16667"/>
                </a:avLst>
              </a:prstGeom>
              <a:noFill/>
              <a:ln w="9525" cap="flat">
                <a:solidFill>
                  <a:srgbClr val="000000"/>
                </a:solidFill>
                <a:prstDash val="solid"/>
                <a:round/>
              </a:ln>
              <a:effectLst/>
            </p:spPr>
            <p:txBody>
              <a:bodyPr wrap="square" lIns="0" tIns="0" rIns="0" bIns="0" numCol="1" anchor="ctr">
                <a:noAutofit/>
              </a:bodyPr>
              <a:lstStyle/>
              <a:p>
                <a:pPr lvl="0" algn="ctr">
                  <a:defRPr b="1" sz="1700"/>
                </a:pPr>
              </a:p>
            </p:txBody>
          </p:sp>
          <p:sp>
            <p:nvSpPr>
              <p:cNvPr id="232" name="Shape 232"/>
              <p:cNvSpPr/>
              <p:nvPr/>
            </p:nvSpPr>
            <p:spPr>
              <a:xfrm>
                <a:off x="66576" y="426720"/>
                <a:ext cx="2175707" cy="609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p>
                <a:pPr lvl="0" algn="ctr"/>
                <a:r>
                  <a:rPr b="1" sz="1700"/>
                  <a:t>Hurricanes and</a:t>
                </a:r>
                <a:endParaRPr b="1" sz="1700"/>
              </a:p>
              <a:p>
                <a:pPr lvl="0" algn="ctr"/>
                <a:r>
                  <a:rPr b="1" sz="1700"/>
                  <a:t>typhoons are largest</a:t>
                </a:r>
              </a:p>
            </p:txBody>
          </p:sp>
        </p:grpSp>
        <p:grpSp>
          <p:nvGrpSpPr>
            <p:cNvPr id="236" name="Group 236"/>
            <p:cNvGrpSpPr/>
            <p:nvPr/>
          </p:nvGrpSpPr>
          <p:grpSpPr>
            <a:xfrm>
              <a:off x="0" y="2194560"/>
              <a:ext cx="2345222" cy="1463041"/>
              <a:chOff x="0" y="0"/>
              <a:chExt cx="2345221" cy="1463040"/>
            </a:xfrm>
          </p:grpSpPr>
          <p:sp>
            <p:nvSpPr>
              <p:cNvPr id="234" name="Shape 234"/>
              <p:cNvSpPr/>
              <p:nvPr/>
            </p:nvSpPr>
            <p:spPr>
              <a:xfrm>
                <a:off x="18180" y="0"/>
                <a:ext cx="2308861" cy="1463041"/>
              </a:xfrm>
              <a:prstGeom prst="roundRect">
                <a:avLst>
                  <a:gd name="adj" fmla="val 16667"/>
                </a:avLst>
              </a:prstGeom>
              <a:noFill/>
              <a:ln w="9525" cap="flat">
                <a:solidFill>
                  <a:srgbClr val="000000"/>
                </a:solidFill>
                <a:prstDash val="solid"/>
                <a:round/>
              </a:ln>
              <a:effectLst/>
            </p:spPr>
            <p:txBody>
              <a:bodyPr wrap="square" lIns="0" tIns="0" rIns="0" bIns="0" numCol="1" anchor="ctr">
                <a:noAutofit/>
              </a:bodyPr>
              <a:lstStyle/>
              <a:p>
                <a:pPr lvl="0" algn="ctr">
                  <a:defRPr b="1" sz="1700"/>
                </a:pPr>
              </a:p>
            </p:txBody>
          </p:sp>
          <p:sp>
            <p:nvSpPr>
              <p:cNvPr id="235" name="Shape 235"/>
              <p:cNvSpPr/>
              <p:nvPr/>
            </p:nvSpPr>
            <p:spPr>
              <a:xfrm>
                <a:off x="0" y="579120"/>
                <a:ext cx="2345222" cy="304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gn="ctr">
                  <a:defRPr b="1" sz="1700"/>
                </a:lvl1pPr>
              </a:lstStyle>
              <a:p>
                <a:pPr lvl="0">
                  <a:defRPr b="0" sz="1800"/>
                </a:pPr>
                <a:r>
                  <a:rPr b="1" sz="1700"/>
                  <a:t>Winds of 75-150 mph</a:t>
                </a:r>
              </a:p>
            </p:txBody>
          </p:sp>
        </p:grpSp>
        <p:grpSp>
          <p:nvGrpSpPr>
            <p:cNvPr id="239" name="Group 239"/>
            <p:cNvGrpSpPr/>
            <p:nvPr/>
          </p:nvGrpSpPr>
          <p:grpSpPr>
            <a:xfrm>
              <a:off x="2711850" y="2194560"/>
              <a:ext cx="2308861" cy="1463041"/>
              <a:chOff x="0" y="0"/>
              <a:chExt cx="2308859" cy="1463040"/>
            </a:xfrm>
          </p:grpSpPr>
          <p:sp>
            <p:nvSpPr>
              <p:cNvPr id="237" name="Shape 237"/>
              <p:cNvSpPr/>
              <p:nvPr/>
            </p:nvSpPr>
            <p:spPr>
              <a:xfrm>
                <a:off x="0" y="0"/>
                <a:ext cx="2308860" cy="1463041"/>
              </a:xfrm>
              <a:prstGeom prst="roundRect">
                <a:avLst>
                  <a:gd name="adj" fmla="val 16667"/>
                </a:avLst>
              </a:prstGeom>
              <a:noFill/>
              <a:ln w="9525" cap="flat">
                <a:solidFill>
                  <a:srgbClr val="000000"/>
                </a:solidFill>
                <a:prstDash val="solid"/>
                <a:round/>
              </a:ln>
              <a:effectLst/>
            </p:spPr>
            <p:txBody>
              <a:bodyPr wrap="square" lIns="0" tIns="0" rIns="0" bIns="0" numCol="1" anchor="ctr">
                <a:noAutofit/>
              </a:bodyPr>
              <a:lstStyle/>
              <a:p>
                <a:pPr lvl="0" algn="ctr">
                  <a:defRPr b="1" sz="1700"/>
                </a:pPr>
              </a:p>
            </p:txBody>
          </p:sp>
          <p:sp>
            <p:nvSpPr>
              <p:cNvPr id="238" name="Shape 238"/>
              <p:cNvSpPr/>
              <p:nvPr/>
            </p:nvSpPr>
            <p:spPr>
              <a:xfrm>
                <a:off x="204149" y="426720"/>
                <a:ext cx="1900561" cy="609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p>
                <a:pPr lvl="0" algn="ctr"/>
                <a:r>
                  <a:rPr b="1" sz="1700"/>
                  <a:t>Several hundred </a:t>
                </a:r>
                <a:endParaRPr b="1" sz="1700"/>
              </a:p>
              <a:p>
                <a:pPr lvl="0" algn="ctr"/>
                <a:r>
                  <a:rPr b="1" sz="1700"/>
                  <a:t>miles wide</a:t>
                </a:r>
              </a:p>
            </p:txBody>
          </p:sp>
        </p:grpSp>
        <p:grpSp>
          <p:nvGrpSpPr>
            <p:cNvPr id="242" name="Group 242"/>
            <p:cNvGrpSpPr/>
            <p:nvPr/>
          </p:nvGrpSpPr>
          <p:grpSpPr>
            <a:xfrm>
              <a:off x="5405520" y="2194560"/>
              <a:ext cx="2308861" cy="1463041"/>
              <a:chOff x="0" y="0"/>
              <a:chExt cx="2308859" cy="1463040"/>
            </a:xfrm>
          </p:grpSpPr>
          <p:sp>
            <p:nvSpPr>
              <p:cNvPr id="240" name="Shape 240"/>
              <p:cNvSpPr/>
              <p:nvPr/>
            </p:nvSpPr>
            <p:spPr>
              <a:xfrm>
                <a:off x="0" y="0"/>
                <a:ext cx="2308860" cy="1463041"/>
              </a:xfrm>
              <a:prstGeom prst="roundRect">
                <a:avLst>
                  <a:gd name="adj" fmla="val 16667"/>
                </a:avLst>
              </a:prstGeom>
              <a:noFill/>
              <a:ln w="9525" cap="flat">
                <a:solidFill>
                  <a:srgbClr val="000000"/>
                </a:solidFill>
                <a:prstDash val="solid"/>
                <a:round/>
              </a:ln>
              <a:effectLst/>
            </p:spPr>
            <p:txBody>
              <a:bodyPr wrap="square" lIns="0" tIns="0" rIns="0" bIns="0" numCol="1" anchor="ctr">
                <a:noAutofit/>
              </a:bodyPr>
              <a:lstStyle/>
              <a:p>
                <a:pPr lvl="0" algn="ctr">
                  <a:defRPr b="1" sz="1700"/>
                </a:pPr>
              </a:p>
            </p:txBody>
          </p:sp>
          <p:sp>
            <p:nvSpPr>
              <p:cNvPr id="241" name="Shape 241"/>
              <p:cNvSpPr/>
              <p:nvPr/>
            </p:nvSpPr>
            <p:spPr>
              <a:xfrm>
                <a:off x="55507" y="426720"/>
                <a:ext cx="2197846" cy="609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p>
                <a:pPr lvl="0" algn="ctr"/>
                <a:r>
                  <a:rPr b="1" sz="1700"/>
                  <a:t>Travel thousands of</a:t>
                </a:r>
                <a:endParaRPr b="1" sz="1700"/>
              </a:p>
              <a:p>
                <a:pPr lvl="0" algn="ctr"/>
                <a:r>
                  <a:rPr b="1" sz="1700"/>
                  <a:t>miles, last for days</a:t>
                </a:r>
              </a:p>
            </p:txBody>
          </p:sp>
        </p:grpSp>
      </p:gr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227"/>
                                        </p:tgtEl>
                                        <p:attrNameLst>
                                          <p:attrName>style.visibility</p:attrName>
                                        </p:attrNameLst>
                                      </p:cBhvr>
                                      <p:to>
                                        <p:strVal val="visible"/>
                                      </p:to>
                                    </p:set>
                                    <p:animEffect filter="fade" transition="in">
                                      <p:cBhvr>
                                        <p:cTn id="7" dur="500"/>
                                        <p:tgtEl>
                                          <p:spTgt spid="227"/>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10" presetID="3" grpId="2" fill="hold">
                                  <p:stCondLst>
                                    <p:cond delay="0"/>
                                  </p:stCondLst>
                                  <p:iterate type="el" backwards="0">
                                    <p:tmAbs val="0"/>
                                  </p:iterate>
                                  <p:childTnLst>
                                    <p:set>
                                      <p:cBhvr>
                                        <p:cTn id="11" fill="hold"/>
                                        <p:tgtEl>
                                          <p:spTgt spid="243"/>
                                        </p:tgtEl>
                                        <p:attrNameLst>
                                          <p:attrName>style.visibility</p:attrName>
                                        </p:attrNameLst>
                                      </p:cBhvr>
                                      <p:to>
                                        <p:strVal val="visible"/>
                                      </p:to>
                                    </p:set>
                                    <p:animEffect filter="blinds(horizontal)" transition="in">
                                      <p:cBhvr>
                                        <p:cTn id="12" dur="500"/>
                                        <p:tgtEl>
                                          <p:spTgt spid="24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7" grpId="1"/>
      <p:bldP build="whole" bldLvl="1" animBg="1" rev="0" advAuto="0" spid="243" grpId="2"/>
    </p:bldLst>
  </p:timing>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5" name="Shape 245"/>
          <p:cNvSpPr/>
          <p:nvPr>
            <p:ph type="title" idx="4294967295"/>
          </p:nvPr>
        </p:nvSpPr>
        <p:spPr>
          <a:xfrm>
            <a:off x="685800" y="152400"/>
            <a:ext cx="6870700" cy="16002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4400"/>
              <a:t>Sentence Summary…</a:t>
            </a:r>
          </a:p>
        </p:txBody>
      </p:sp>
      <p:sp>
        <p:nvSpPr>
          <p:cNvPr id="246" name="Shape 246"/>
          <p:cNvSpPr/>
          <p:nvPr>
            <p:ph type="body" idx="4294967295"/>
          </p:nvPr>
        </p:nvSpPr>
        <p:spPr>
          <a:xfrm>
            <a:off x="685800" y="2514600"/>
            <a:ext cx="7696200" cy="29718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a:buSzTx/>
              <a:buNone/>
            </a:lvl1pPr>
          </a:lstStyle>
          <a:p>
            <a:pPr lvl="0">
              <a:defRPr sz="1800"/>
            </a:pPr>
            <a:r>
              <a:rPr sz="3200"/>
              <a:t>In contrast, hurricanes and typhoons are the largest windstorms since they may be hundreds of miles wide, travel very fast for thousands of miles and can last for days.</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245"/>
                                        </p:tgtEl>
                                        <p:attrNameLst>
                                          <p:attrName>style.visibility</p:attrName>
                                        </p:attrNameLst>
                                      </p:cBhvr>
                                      <p:to>
                                        <p:strVal val="visible"/>
                                      </p:to>
                                    </p:set>
                                    <p:animEffect filter="fade" transition="in">
                                      <p:cBhvr>
                                        <p:cTn id="7" dur="500"/>
                                        <p:tgtEl>
                                          <p:spTgt spid="245"/>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246">
                                            <p:bg/>
                                          </p:spTgt>
                                        </p:tgtEl>
                                        <p:attrNameLst>
                                          <p:attrName>style.visibility</p:attrName>
                                        </p:attrNameLst>
                                      </p:cBhvr>
                                      <p:to>
                                        <p:strVal val="visible"/>
                                      </p:to>
                                    </p:set>
                                    <p:animEffect filter="fade" transition="in">
                                      <p:cBhvr>
                                        <p:cTn id="12" dur="500"/>
                                        <p:tgtEl>
                                          <p:spTgt spid="246">
                                            <p:bg/>
                                          </p:spTgt>
                                        </p:tgtEl>
                                      </p:cBhvr>
                                    </p:animEffect>
                                  </p:childTnLst>
                                </p:cTn>
                              </p:par>
                              <p:par>
                                <p:cTn id="13" presetClass="entr" presetSubtype="0" presetID="10" grpId="2" fill="hold">
                                  <p:stCondLst>
                                    <p:cond delay="0"/>
                                  </p:stCondLst>
                                  <p:iterate type="el" backwards="0">
                                    <p:tmAbs val="0"/>
                                  </p:iterate>
                                  <p:childTnLst>
                                    <p:set>
                                      <p:cBhvr>
                                        <p:cTn id="14" fill="hold"/>
                                        <p:tgtEl>
                                          <p:spTgt spid="246">
                                            <p:txEl>
                                              <p:pRg st="0" end="0"/>
                                            </p:txEl>
                                          </p:spTgt>
                                        </p:tgtEl>
                                        <p:attrNameLst>
                                          <p:attrName>style.visibility</p:attrName>
                                        </p:attrNameLst>
                                      </p:cBhvr>
                                      <p:to>
                                        <p:strVal val="visible"/>
                                      </p:to>
                                    </p:set>
                                    <p:animEffect filter="fade" transition="in">
                                      <p:cBhvr>
                                        <p:cTn id="15" dur="500"/>
                                        <p:tgtEl>
                                          <p:spTgt spid="246">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46" grpId="2"/>
      <p:bldP build="whole" bldLvl="1" animBg="1" rev="0" advAuto="0" spid="245" grpId="1"/>
    </p:bldLst>
  </p:timing>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0" name="Shape 250"/>
          <p:cNvSpPr/>
          <p:nvPr>
            <p:ph type="body" idx="4294967295"/>
          </p:nvPr>
        </p:nvSpPr>
        <p:spPr>
          <a:xfrm>
            <a:off x="685800" y="1143000"/>
            <a:ext cx="7696200" cy="43434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marL="315468" indent="-315468" defTabSz="841247">
              <a:buSzTx/>
              <a:buNone/>
              <a:defRPr sz="2944"/>
            </a:lvl1pPr>
          </a:lstStyle>
          <a:p>
            <a:pPr lvl="0">
              <a:defRPr sz="1800"/>
            </a:pPr>
            <a:r>
              <a:rPr sz="2944"/>
              <a:t>Tornadoes are not as large as hurricanes and typhoons and they don’t travel as far.  In fact, many tornadoes last only a few minutes.  But the spinning winds of a tornado can rip through the air at up to 300 miles per hour.  The winds of a large tornado are the fastest, most dangerous winds on earth.</a:t>
            </a:r>
          </a:p>
        </p:txBody>
      </p:sp>
      <p:sp>
        <p:nvSpPr>
          <p:cNvPr id="251" name="Shape 251"/>
          <p:cNvSpPr/>
          <p:nvPr/>
        </p:nvSpPr>
        <p:spPr>
          <a:xfrm>
            <a:off x="5181600" y="2667000"/>
            <a:ext cx="2362200" cy="533400"/>
          </a:xfrm>
          <a:prstGeom prst="rect">
            <a:avLst/>
          </a:prstGeom>
          <a:solidFill>
            <a:srgbClr val="FFFF00">
              <a:alpha val="50195"/>
            </a:srgbClr>
          </a:solidFill>
          <a:ln w="12700">
            <a:miter lim="400000"/>
          </a:ln>
        </p:spPr>
        <p:txBody>
          <a:bodyPr lIns="0" tIns="0" rIns="0" bIns="0" anchor="ctr"/>
          <a:lstStyle/>
          <a:p>
            <a:pPr lvl="0"/>
          </a:p>
        </p:txBody>
      </p:sp>
      <p:sp>
        <p:nvSpPr>
          <p:cNvPr id="252" name="Shape 252"/>
          <p:cNvSpPr/>
          <p:nvPr/>
        </p:nvSpPr>
        <p:spPr>
          <a:xfrm>
            <a:off x="7086600" y="3657600"/>
            <a:ext cx="838200" cy="381000"/>
          </a:xfrm>
          <a:prstGeom prst="rect">
            <a:avLst/>
          </a:prstGeom>
          <a:solidFill>
            <a:srgbClr val="FFFF00">
              <a:alpha val="50195"/>
            </a:srgbClr>
          </a:solidFill>
          <a:ln w="12700">
            <a:miter lim="400000"/>
          </a:ln>
        </p:spPr>
        <p:txBody>
          <a:bodyPr lIns="0" tIns="0" rIns="0" bIns="0" anchor="ctr"/>
          <a:lstStyle/>
          <a:p>
            <a:pPr lvl="0"/>
          </a:p>
        </p:txBody>
      </p:sp>
      <p:sp>
        <p:nvSpPr>
          <p:cNvPr id="253" name="Shape 253"/>
          <p:cNvSpPr/>
          <p:nvPr/>
        </p:nvSpPr>
        <p:spPr>
          <a:xfrm>
            <a:off x="4114800" y="4114800"/>
            <a:ext cx="3962400" cy="533400"/>
          </a:xfrm>
          <a:prstGeom prst="rect">
            <a:avLst/>
          </a:prstGeom>
          <a:solidFill>
            <a:srgbClr val="FFFF00">
              <a:alpha val="50195"/>
            </a:srgbClr>
          </a:solidFill>
          <a:ln w="12700">
            <a:miter lim="400000"/>
          </a:ln>
        </p:spPr>
        <p:txBody>
          <a:bodyPr lIns="0" tIns="0" rIns="0" bIns="0" anchor="ctr"/>
          <a:lstStyle/>
          <a:p>
            <a:pPr lvl="0"/>
          </a:p>
        </p:txBody>
      </p:sp>
      <p:sp>
        <p:nvSpPr>
          <p:cNvPr id="254" name="Shape 254"/>
          <p:cNvSpPr/>
          <p:nvPr/>
        </p:nvSpPr>
        <p:spPr>
          <a:xfrm>
            <a:off x="990600" y="4648200"/>
            <a:ext cx="5867400" cy="990600"/>
          </a:xfrm>
          <a:prstGeom prst="rect">
            <a:avLst/>
          </a:prstGeom>
          <a:solidFill>
            <a:srgbClr val="FFFF00">
              <a:alpha val="50195"/>
            </a:srgbClr>
          </a:solidFill>
          <a:ln w="12700">
            <a:miter lim="400000"/>
          </a:ln>
        </p:spPr>
        <p:txBody>
          <a:bodyPr lIns="0" tIns="0" rIns="0" bIns="0" anchor="ctr"/>
          <a:lstStyle/>
          <a:p>
            <a:pPr lvl="0"/>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250">
                                            <p:bg/>
                                          </p:spTgt>
                                        </p:tgtEl>
                                        <p:attrNameLst>
                                          <p:attrName>style.visibility</p:attrName>
                                        </p:attrNameLst>
                                      </p:cBhvr>
                                      <p:to>
                                        <p:strVal val="visible"/>
                                      </p:to>
                                    </p:set>
                                    <p:animEffect filter="fade" transition="in">
                                      <p:cBhvr>
                                        <p:cTn id="7" dur="500"/>
                                        <p:tgtEl>
                                          <p:spTgt spid="250">
                                            <p:bg/>
                                          </p:spTgt>
                                        </p:tgtEl>
                                      </p:cBhvr>
                                    </p:animEffect>
                                  </p:childTnLst>
                                </p:cTn>
                              </p:par>
                              <p:par>
                                <p:cTn id="8" presetClass="entr" presetSubtype="0" presetID="10" grpId="1" fill="hold">
                                  <p:stCondLst>
                                    <p:cond delay="0"/>
                                  </p:stCondLst>
                                  <p:iterate type="el" backwards="0">
                                    <p:tmAbs val="0"/>
                                  </p:iterate>
                                  <p:childTnLst>
                                    <p:set>
                                      <p:cBhvr>
                                        <p:cTn id="9" fill="hold"/>
                                        <p:tgtEl>
                                          <p:spTgt spid="250">
                                            <p:txEl>
                                              <p:pRg st="0" end="0"/>
                                            </p:txEl>
                                          </p:spTgt>
                                        </p:tgtEl>
                                        <p:attrNameLst>
                                          <p:attrName>style.visibility</p:attrName>
                                        </p:attrNameLst>
                                      </p:cBhvr>
                                      <p:to>
                                        <p:strVal val="visible"/>
                                      </p:to>
                                    </p:set>
                                    <p:animEffect filter="fade" transition="in">
                                      <p:cBhvr>
                                        <p:cTn id="10" dur="500"/>
                                        <p:tgtEl>
                                          <p:spTgt spid="25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nodeType="clickEffect" presetClass="entr" presetSubtype="10" presetID="3" grpId="2" fill="hold">
                                  <p:stCondLst>
                                    <p:cond delay="0"/>
                                  </p:stCondLst>
                                  <p:iterate type="el" backwards="0">
                                    <p:tmAbs val="0"/>
                                  </p:iterate>
                                  <p:childTnLst>
                                    <p:set>
                                      <p:cBhvr>
                                        <p:cTn id="14" fill="hold"/>
                                        <p:tgtEl>
                                          <p:spTgt spid="251"/>
                                        </p:tgtEl>
                                        <p:attrNameLst>
                                          <p:attrName>style.visibility</p:attrName>
                                        </p:attrNameLst>
                                      </p:cBhvr>
                                      <p:to>
                                        <p:strVal val="visible"/>
                                      </p:to>
                                    </p:set>
                                    <p:animEffect filter="blinds(horizontal)" transition="in">
                                      <p:cBhvr>
                                        <p:cTn id="15" dur="500"/>
                                        <p:tgtEl>
                                          <p:spTgt spid="251"/>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10" presetID="3" grpId="3" fill="hold">
                                  <p:stCondLst>
                                    <p:cond delay="0"/>
                                  </p:stCondLst>
                                  <p:iterate type="el" backwards="0">
                                    <p:tmAbs val="0"/>
                                  </p:iterate>
                                  <p:childTnLst>
                                    <p:set>
                                      <p:cBhvr>
                                        <p:cTn id="19" fill="hold"/>
                                        <p:tgtEl>
                                          <p:spTgt spid="252"/>
                                        </p:tgtEl>
                                        <p:attrNameLst>
                                          <p:attrName>style.visibility</p:attrName>
                                        </p:attrNameLst>
                                      </p:cBhvr>
                                      <p:to>
                                        <p:strVal val="visible"/>
                                      </p:to>
                                    </p:set>
                                    <p:animEffect filter="blinds(horizontal)" transition="in">
                                      <p:cBhvr>
                                        <p:cTn id="20" dur="500"/>
                                        <p:tgtEl>
                                          <p:spTgt spid="252"/>
                                        </p:tgtEl>
                                      </p:cBhvr>
                                    </p:animEffec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10" presetID="3" grpId="4" fill="hold">
                                  <p:stCondLst>
                                    <p:cond delay="0"/>
                                  </p:stCondLst>
                                  <p:iterate type="el" backwards="0">
                                    <p:tmAbs val="0"/>
                                  </p:iterate>
                                  <p:childTnLst>
                                    <p:set>
                                      <p:cBhvr>
                                        <p:cTn id="24" fill="hold"/>
                                        <p:tgtEl>
                                          <p:spTgt spid="253"/>
                                        </p:tgtEl>
                                        <p:attrNameLst>
                                          <p:attrName>style.visibility</p:attrName>
                                        </p:attrNameLst>
                                      </p:cBhvr>
                                      <p:to>
                                        <p:strVal val="visible"/>
                                      </p:to>
                                    </p:set>
                                    <p:animEffect filter="blinds(horizontal)" transition="in">
                                      <p:cBhvr>
                                        <p:cTn id="25" dur="500"/>
                                        <p:tgtEl>
                                          <p:spTgt spid="253"/>
                                        </p:tgtEl>
                                      </p:cBhvr>
                                    </p:animEffect>
                                  </p:childTnLst>
                                </p:cTn>
                              </p:par>
                            </p:childTnLst>
                          </p:cTn>
                        </p:par>
                      </p:childTnLst>
                    </p:cTn>
                  </p:par>
                  <p:par>
                    <p:cTn id="26" fill="hold">
                      <p:stCondLst>
                        <p:cond delay="indefinite"/>
                      </p:stCondLst>
                      <p:childTnLst>
                        <p:par>
                          <p:cTn id="27" fill="hold">
                            <p:stCondLst>
                              <p:cond delay="0"/>
                            </p:stCondLst>
                            <p:childTnLst>
                              <p:par>
                                <p:cTn id="28" nodeType="clickEffect" presetClass="entr" presetSubtype="10" presetID="3" grpId="5" fill="hold">
                                  <p:stCondLst>
                                    <p:cond delay="0"/>
                                  </p:stCondLst>
                                  <p:iterate type="el" backwards="0">
                                    <p:tmAbs val="0"/>
                                  </p:iterate>
                                  <p:childTnLst>
                                    <p:set>
                                      <p:cBhvr>
                                        <p:cTn id="29" fill="hold"/>
                                        <p:tgtEl>
                                          <p:spTgt spid="254"/>
                                        </p:tgtEl>
                                        <p:attrNameLst>
                                          <p:attrName>style.visibility</p:attrName>
                                        </p:attrNameLst>
                                      </p:cBhvr>
                                      <p:to>
                                        <p:strVal val="visible"/>
                                      </p:to>
                                    </p:set>
                                    <p:animEffect filter="blinds(horizontal)" transition="in">
                                      <p:cBhvr>
                                        <p:cTn id="30" dur="500"/>
                                        <p:tgtEl>
                                          <p:spTgt spid="2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1" grpId="2"/>
      <p:bldP build="whole" bldLvl="1" animBg="1" rev="0" advAuto="0" spid="254" grpId="5"/>
      <p:bldP build="p" bldLvl="1" animBg="1" rev="0" advAuto="0" spid="250" grpId="1"/>
      <p:bldP build="whole" bldLvl="1" animBg="1" rev="0" advAuto="0" spid="253" grpId="4"/>
      <p:bldP build="whole" bldLvl="1" animBg="1" rev="0" advAuto="0" spid="252" grpId="3"/>
    </p:bldLst>
  </p:timing>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6" name="Shape 256"/>
          <p:cNvSpPr/>
          <p:nvPr>
            <p:ph type="title" idx="4294967295"/>
          </p:nvPr>
        </p:nvSpPr>
        <p:spPr>
          <a:xfrm>
            <a:off x="685800" y="533400"/>
            <a:ext cx="6870700" cy="10668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lvl1pPr defTabSz="813816">
              <a:defRPr sz="3559"/>
            </a:lvl1pPr>
          </a:lstStyle>
          <a:p>
            <a:pPr lvl="0">
              <a:defRPr sz="1800"/>
            </a:pPr>
            <a:r>
              <a:rPr sz="3559"/>
              <a:t>Main idea and supporting details</a:t>
            </a:r>
          </a:p>
        </p:txBody>
      </p:sp>
      <p:grpSp>
        <p:nvGrpSpPr>
          <p:cNvPr id="268" name="Group 268"/>
          <p:cNvGrpSpPr/>
          <p:nvPr/>
        </p:nvGrpSpPr>
        <p:grpSpPr>
          <a:xfrm>
            <a:off x="685799" y="1747519"/>
            <a:ext cx="7696202" cy="3738882"/>
            <a:chOff x="0" y="0"/>
            <a:chExt cx="7696200" cy="3738880"/>
          </a:xfrm>
        </p:grpSpPr>
        <p:sp>
          <p:nvSpPr>
            <p:cNvPr id="257" name="Shape 257"/>
            <p:cNvSpPr/>
            <p:nvPr/>
          </p:nvSpPr>
          <p:spPr>
            <a:xfrm flipH="1" rot="5400000">
              <a:off x="4518367" y="874053"/>
              <a:ext cx="731521" cy="2072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724" y="0"/>
                  </a:lnTo>
                  <a:lnTo>
                    <a:pt x="2724" y="21600"/>
                  </a:lnTo>
                  <a:lnTo>
                    <a:pt x="21600" y="21600"/>
                  </a:lnTo>
                </a:path>
              </a:pathLst>
            </a:custGeom>
            <a:noFill/>
            <a:ln w="28575" cap="flat">
              <a:solidFill>
                <a:srgbClr val="000000"/>
              </a:solidFill>
              <a:prstDash val="solid"/>
              <a:round/>
            </a:ln>
            <a:effectLst/>
          </p:spPr>
          <p:txBody>
            <a:bodyPr wrap="square" lIns="0" tIns="0" rIns="0" bIns="0" numCol="1" anchor="t">
              <a:noAutofit/>
            </a:bodyPr>
            <a:lstStyle/>
            <a:p>
              <a:pPr lvl="0"/>
            </a:p>
          </p:txBody>
        </p:sp>
        <p:sp>
          <p:nvSpPr>
            <p:cNvPr id="258" name="Shape 258"/>
            <p:cNvSpPr/>
            <p:nvPr/>
          </p:nvSpPr>
          <p:spPr>
            <a:xfrm rot="16200000">
              <a:off x="2446313" y="874053"/>
              <a:ext cx="731521" cy="2072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724" y="0"/>
                  </a:lnTo>
                  <a:lnTo>
                    <a:pt x="2724" y="21600"/>
                  </a:lnTo>
                  <a:lnTo>
                    <a:pt x="21600" y="21600"/>
                  </a:lnTo>
                </a:path>
              </a:pathLst>
            </a:custGeom>
            <a:noFill/>
            <a:ln w="28575" cap="flat">
              <a:solidFill>
                <a:srgbClr val="000000"/>
              </a:solidFill>
              <a:prstDash val="solid"/>
              <a:round/>
            </a:ln>
            <a:effectLst/>
          </p:spPr>
          <p:txBody>
            <a:bodyPr wrap="square" lIns="0" tIns="0" rIns="0" bIns="0" numCol="1" anchor="t">
              <a:noAutofit/>
            </a:bodyPr>
            <a:lstStyle/>
            <a:p>
              <a:pPr lvl="0"/>
            </a:p>
          </p:txBody>
        </p:sp>
        <p:grpSp>
          <p:nvGrpSpPr>
            <p:cNvPr id="261" name="Group 261"/>
            <p:cNvGrpSpPr/>
            <p:nvPr/>
          </p:nvGrpSpPr>
          <p:grpSpPr>
            <a:xfrm>
              <a:off x="2072053" y="0"/>
              <a:ext cx="3552094" cy="1625600"/>
              <a:chOff x="0" y="0"/>
              <a:chExt cx="3552092" cy="1625600"/>
            </a:xfrm>
          </p:grpSpPr>
          <p:sp>
            <p:nvSpPr>
              <p:cNvPr id="259" name="Shape 259"/>
              <p:cNvSpPr/>
              <p:nvPr/>
            </p:nvSpPr>
            <p:spPr>
              <a:xfrm>
                <a:off x="0" y="81279"/>
                <a:ext cx="3552093" cy="1463042"/>
              </a:xfrm>
              <a:prstGeom prst="roundRect">
                <a:avLst>
                  <a:gd name="adj" fmla="val 16667"/>
                </a:avLst>
              </a:prstGeom>
              <a:noFill/>
              <a:ln w="9525" cap="flat">
                <a:solidFill>
                  <a:srgbClr val="000000"/>
                </a:solidFill>
                <a:prstDash val="solid"/>
                <a:round/>
              </a:ln>
              <a:effectLst/>
            </p:spPr>
            <p:txBody>
              <a:bodyPr wrap="square" lIns="0" tIns="0" rIns="0" bIns="0" numCol="1" anchor="ctr">
                <a:noAutofit/>
              </a:bodyPr>
              <a:lstStyle/>
              <a:p>
                <a:pPr lvl="0" algn="ctr">
                  <a:defRPr sz="2300"/>
                </a:pPr>
              </a:p>
            </p:txBody>
          </p:sp>
          <p:sp>
            <p:nvSpPr>
              <p:cNvPr id="260" name="Shape 260"/>
              <p:cNvSpPr/>
              <p:nvPr/>
            </p:nvSpPr>
            <p:spPr>
              <a:xfrm>
                <a:off x="70795" y="0"/>
                <a:ext cx="3410503" cy="16256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p>
                <a:pPr lvl="0" algn="ctr"/>
                <a:r>
                  <a:rPr sz="2300"/>
                  <a:t>Winds of large</a:t>
                </a:r>
                <a:endParaRPr sz="2300"/>
              </a:p>
              <a:p>
                <a:pPr lvl="0" algn="ctr"/>
                <a:r>
                  <a:rPr sz="2300"/>
                  <a:t>tornado are </a:t>
                </a:r>
                <a:endParaRPr sz="2300"/>
              </a:p>
              <a:p>
                <a:pPr lvl="0" algn="ctr"/>
                <a:r>
                  <a:rPr sz="2300"/>
                  <a:t>fastest, most dangerous</a:t>
                </a:r>
                <a:endParaRPr sz="2300"/>
              </a:p>
              <a:p>
                <a:pPr lvl="0" algn="ctr"/>
                <a:r>
                  <a:rPr sz="2300"/>
                  <a:t>winds on earth</a:t>
                </a:r>
              </a:p>
            </p:txBody>
          </p:sp>
        </p:grpSp>
        <p:grpSp>
          <p:nvGrpSpPr>
            <p:cNvPr id="264" name="Group 264"/>
            <p:cNvGrpSpPr/>
            <p:nvPr/>
          </p:nvGrpSpPr>
          <p:grpSpPr>
            <a:xfrm>
              <a:off x="0" y="2275840"/>
              <a:ext cx="3552093" cy="1463041"/>
              <a:chOff x="0" y="0"/>
              <a:chExt cx="3552092" cy="1463040"/>
            </a:xfrm>
          </p:grpSpPr>
          <p:sp>
            <p:nvSpPr>
              <p:cNvPr id="262" name="Shape 262"/>
              <p:cNvSpPr/>
              <p:nvPr/>
            </p:nvSpPr>
            <p:spPr>
              <a:xfrm>
                <a:off x="0" y="0"/>
                <a:ext cx="3552093" cy="1463041"/>
              </a:xfrm>
              <a:prstGeom prst="roundRect">
                <a:avLst>
                  <a:gd name="adj" fmla="val 16667"/>
                </a:avLst>
              </a:prstGeom>
              <a:noFill/>
              <a:ln w="9525" cap="flat">
                <a:solidFill>
                  <a:srgbClr val="000000"/>
                </a:solidFill>
                <a:prstDash val="solid"/>
                <a:round/>
              </a:ln>
              <a:effectLst/>
            </p:spPr>
            <p:txBody>
              <a:bodyPr wrap="square" lIns="0" tIns="0" rIns="0" bIns="0" numCol="1" anchor="ctr">
                <a:noAutofit/>
              </a:bodyPr>
              <a:lstStyle/>
              <a:p>
                <a:pPr lvl="0" algn="ctr">
                  <a:defRPr sz="2300"/>
                </a:pPr>
              </a:p>
            </p:txBody>
          </p:sp>
          <p:sp>
            <p:nvSpPr>
              <p:cNvPr id="263" name="Shape 263"/>
              <p:cNvSpPr/>
              <p:nvPr/>
            </p:nvSpPr>
            <p:spPr>
              <a:xfrm>
                <a:off x="606430" y="528320"/>
                <a:ext cx="2339232"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gn="ctr">
                  <a:defRPr sz="2300"/>
                </a:lvl1pPr>
              </a:lstStyle>
              <a:p>
                <a:pPr lvl="0">
                  <a:defRPr sz="1800"/>
                </a:pPr>
                <a:r>
                  <a:rPr sz="2300"/>
                  <a:t>Last few minutes</a:t>
                </a:r>
              </a:p>
            </p:txBody>
          </p:sp>
        </p:grpSp>
        <p:grpSp>
          <p:nvGrpSpPr>
            <p:cNvPr id="267" name="Group 267"/>
            <p:cNvGrpSpPr/>
            <p:nvPr/>
          </p:nvGrpSpPr>
          <p:grpSpPr>
            <a:xfrm>
              <a:off x="4144107" y="2275840"/>
              <a:ext cx="3552094" cy="1463041"/>
              <a:chOff x="0" y="0"/>
              <a:chExt cx="3552092" cy="1463040"/>
            </a:xfrm>
          </p:grpSpPr>
          <p:sp>
            <p:nvSpPr>
              <p:cNvPr id="265" name="Shape 265"/>
              <p:cNvSpPr/>
              <p:nvPr/>
            </p:nvSpPr>
            <p:spPr>
              <a:xfrm>
                <a:off x="0" y="0"/>
                <a:ext cx="3552093" cy="1463041"/>
              </a:xfrm>
              <a:prstGeom prst="roundRect">
                <a:avLst>
                  <a:gd name="adj" fmla="val 16667"/>
                </a:avLst>
              </a:prstGeom>
              <a:noFill/>
              <a:ln w="9525" cap="flat">
                <a:solidFill>
                  <a:srgbClr val="000000"/>
                </a:solidFill>
                <a:prstDash val="solid"/>
                <a:round/>
              </a:ln>
              <a:effectLst/>
            </p:spPr>
            <p:txBody>
              <a:bodyPr wrap="square" lIns="0" tIns="0" rIns="0" bIns="0" numCol="1" anchor="ctr">
                <a:noAutofit/>
              </a:bodyPr>
              <a:lstStyle/>
              <a:p>
                <a:pPr lvl="0" algn="ctr">
                  <a:defRPr sz="2300"/>
                </a:pPr>
              </a:p>
            </p:txBody>
          </p:sp>
          <p:sp>
            <p:nvSpPr>
              <p:cNvPr id="266" name="Shape 266"/>
              <p:cNvSpPr/>
              <p:nvPr/>
            </p:nvSpPr>
            <p:spPr>
              <a:xfrm>
                <a:off x="1182715" y="528320"/>
                <a:ext cx="1186663" cy="40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gn="ctr">
                  <a:defRPr sz="2300"/>
                </a:lvl1pPr>
              </a:lstStyle>
              <a:p>
                <a:pPr lvl="0">
                  <a:defRPr sz="1800"/>
                </a:pPr>
                <a:r>
                  <a:rPr sz="2300"/>
                  <a:t>300 mph</a:t>
                </a:r>
              </a:p>
            </p:txBody>
          </p:sp>
        </p:grpSp>
      </p:gr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256"/>
                                        </p:tgtEl>
                                        <p:attrNameLst>
                                          <p:attrName>style.visibility</p:attrName>
                                        </p:attrNameLst>
                                      </p:cBhvr>
                                      <p:to>
                                        <p:strVal val="visible"/>
                                      </p:to>
                                    </p:set>
                                    <p:animEffect filter="fade" transition="in">
                                      <p:cBhvr>
                                        <p:cTn id="7" dur="500"/>
                                        <p:tgtEl>
                                          <p:spTgt spid="256"/>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10" presetID="3" grpId="2" fill="hold">
                                  <p:stCondLst>
                                    <p:cond delay="0"/>
                                  </p:stCondLst>
                                  <p:iterate type="el" backwards="0">
                                    <p:tmAbs val="0"/>
                                  </p:iterate>
                                  <p:childTnLst>
                                    <p:set>
                                      <p:cBhvr>
                                        <p:cTn id="11" fill="hold"/>
                                        <p:tgtEl>
                                          <p:spTgt spid="268"/>
                                        </p:tgtEl>
                                        <p:attrNameLst>
                                          <p:attrName>style.visibility</p:attrName>
                                        </p:attrNameLst>
                                      </p:cBhvr>
                                      <p:to>
                                        <p:strVal val="visible"/>
                                      </p:to>
                                    </p:set>
                                    <p:animEffect filter="blinds(horizontal)" transition="in">
                                      <p:cBhvr>
                                        <p:cTn id="12" dur="500"/>
                                        <p:tgtEl>
                                          <p:spTgt spid="26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8" grpId="2"/>
      <p:bldP build="whole" bldLvl="1" animBg="1" rev="0" advAuto="0" spid="256" grpId="1"/>
    </p:bldLst>
  </p:timing>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0" name="Shape 270"/>
          <p:cNvSpPr/>
          <p:nvPr>
            <p:ph type="title" idx="4294967295"/>
          </p:nvPr>
        </p:nvSpPr>
        <p:spPr>
          <a:xfrm>
            <a:off x="685800" y="152400"/>
            <a:ext cx="6870700" cy="16002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4400"/>
              <a:t>Sentence Summary…</a:t>
            </a:r>
          </a:p>
        </p:txBody>
      </p:sp>
      <p:sp>
        <p:nvSpPr>
          <p:cNvPr id="271" name="Shape 271"/>
          <p:cNvSpPr/>
          <p:nvPr>
            <p:ph type="body" idx="4294967295"/>
          </p:nvPr>
        </p:nvSpPr>
        <p:spPr>
          <a:xfrm>
            <a:off x="685800" y="1828800"/>
            <a:ext cx="7696200" cy="365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SzTx/>
              <a:buNone/>
              <a:defRPr sz="1800"/>
            </a:pPr>
            <a:endParaRPr sz="3200"/>
          </a:p>
          <a:p>
            <a:pPr lvl="0">
              <a:buSzTx/>
              <a:buNone/>
              <a:defRPr sz="1800"/>
            </a:pPr>
            <a:r>
              <a:rPr sz="3200"/>
              <a:t>The bottom line is this:</a:t>
            </a:r>
            <a:endParaRPr sz="3200"/>
          </a:p>
          <a:p>
            <a:pPr lvl="0">
              <a:buSzTx/>
              <a:buNone/>
              <a:defRPr sz="1800"/>
            </a:pPr>
            <a:r>
              <a:rPr sz="3200"/>
              <a:t>although they are not as large as hurricanes and typhoons, tornadoes are the fastest, most dangerous windstorms.</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270"/>
                                        </p:tgtEl>
                                        <p:attrNameLst>
                                          <p:attrName>style.visibility</p:attrName>
                                        </p:attrNameLst>
                                      </p:cBhvr>
                                      <p:to>
                                        <p:strVal val="visible"/>
                                      </p:to>
                                    </p:set>
                                    <p:animEffect filter="fade" transition="in">
                                      <p:cBhvr>
                                        <p:cTn id="7" dur="500"/>
                                        <p:tgtEl>
                                          <p:spTgt spid="270"/>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271">
                                            <p:bg/>
                                          </p:spTgt>
                                        </p:tgtEl>
                                        <p:attrNameLst>
                                          <p:attrName>style.visibility</p:attrName>
                                        </p:attrNameLst>
                                      </p:cBhvr>
                                      <p:to>
                                        <p:strVal val="visible"/>
                                      </p:to>
                                    </p:set>
                                    <p:animEffect filter="fade" transition="in">
                                      <p:cBhvr>
                                        <p:cTn id="12" dur="500"/>
                                        <p:tgtEl>
                                          <p:spTgt spid="271">
                                            <p:bg/>
                                          </p:spTgt>
                                        </p:tgtEl>
                                      </p:cBhvr>
                                    </p:animEffect>
                                  </p:childTnLst>
                                </p:cTn>
                              </p:par>
                              <p:par>
                                <p:cTn id="13" presetClass="entr" presetSubtype="0" presetID="10" grpId="2" fill="hold">
                                  <p:stCondLst>
                                    <p:cond delay="0"/>
                                  </p:stCondLst>
                                  <p:iterate type="el" backwards="0">
                                    <p:tmAbs val="0"/>
                                  </p:iterate>
                                  <p:childTnLst>
                                    <p:set>
                                      <p:cBhvr>
                                        <p:cTn id="14" fill="hold"/>
                                        <p:tgtEl>
                                          <p:spTgt spid="271">
                                            <p:txEl>
                                              <p:pRg st="0" end="0"/>
                                            </p:txEl>
                                          </p:spTgt>
                                        </p:tgtEl>
                                        <p:attrNameLst>
                                          <p:attrName>style.visibility</p:attrName>
                                        </p:attrNameLst>
                                      </p:cBhvr>
                                      <p:to>
                                        <p:strVal val="visible"/>
                                      </p:to>
                                    </p:set>
                                    <p:animEffect filter="fade" transition="in">
                                      <p:cBhvr>
                                        <p:cTn id="15" dur="500"/>
                                        <p:tgtEl>
                                          <p:spTgt spid="27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0" presetID="10" grpId="2" fill="hold">
                                  <p:stCondLst>
                                    <p:cond delay="0"/>
                                  </p:stCondLst>
                                  <p:iterate type="el" backwards="0">
                                    <p:tmAbs val="0"/>
                                  </p:iterate>
                                  <p:childTnLst>
                                    <p:set>
                                      <p:cBhvr>
                                        <p:cTn id="19" fill="hold"/>
                                        <p:tgtEl>
                                          <p:spTgt spid="271">
                                            <p:txEl>
                                              <p:pRg st="1" end="1"/>
                                            </p:txEl>
                                          </p:spTgt>
                                        </p:tgtEl>
                                        <p:attrNameLst>
                                          <p:attrName>style.visibility</p:attrName>
                                        </p:attrNameLst>
                                      </p:cBhvr>
                                      <p:to>
                                        <p:strVal val="visible"/>
                                      </p:to>
                                    </p:set>
                                    <p:animEffect filter="fade" transition="in">
                                      <p:cBhvr>
                                        <p:cTn id="20" dur="500"/>
                                        <p:tgtEl>
                                          <p:spTgt spid="27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0" presetID="10" grpId="2" fill="hold">
                                  <p:stCondLst>
                                    <p:cond delay="0"/>
                                  </p:stCondLst>
                                  <p:iterate type="el" backwards="0">
                                    <p:tmAbs val="0"/>
                                  </p:iterate>
                                  <p:childTnLst>
                                    <p:set>
                                      <p:cBhvr>
                                        <p:cTn id="24" fill="hold"/>
                                        <p:tgtEl>
                                          <p:spTgt spid="271">
                                            <p:txEl>
                                              <p:pRg st="2" end="2"/>
                                            </p:txEl>
                                          </p:spTgt>
                                        </p:tgtEl>
                                        <p:attrNameLst>
                                          <p:attrName>style.visibility</p:attrName>
                                        </p:attrNameLst>
                                      </p:cBhvr>
                                      <p:to>
                                        <p:strVal val="visible"/>
                                      </p:to>
                                    </p:set>
                                    <p:animEffect filter="fade" transition="in">
                                      <p:cBhvr>
                                        <p:cTn id="25" dur="500"/>
                                        <p:tgtEl>
                                          <p:spTgt spid="271">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71" grpId="2"/>
      <p:bldP build="whole" bldLvl="1" animBg="1" rev="0" advAuto="0" spid="270" grpId="1"/>
    </p:bldLst>
  </p:timing>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3" name="Shape 273"/>
          <p:cNvSpPr/>
          <p:nvPr>
            <p:ph type="title" idx="4294967295"/>
          </p:nvPr>
        </p:nvSpPr>
        <p:spPr>
          <a:xfrm>
            <a:off x="1371600" y="2438400"/>
            <a:ext cx="6400800" cy="1346200"/>
          </a:xfrm>
          <a:prstGeom prst="rect">
            <a:avLst/>
          </a:prstGeom>
          <a:ln w="12700">
            <a:miter lim="400000"/>
          </a:ln>
          <a:effectLst>
            <a:outerShdw sx="100000" sy="100000" kx="0" ky="0" algn="b" rotWithShape="0" blurRad="63500" dist="46662" dir="2115817">
              <a:srgbClr val="FFB800">
                <a:alpha val="74996"/>
              </a:srgbClr>
            </a:outerShdw>
          </a:effectLst>
          <a:extLst>
            <a:ext uri="{C572A759-6A51-4108-AA02-DFA0A04FC94B}">
              <ma14:wrappingTextBoxFlag xmlns:ma14="http://schemas.microsoft.com/office/mac/drawingml/2011/main" val="1"/>
            </a:ext>
          </a:extLst>
        </p:spPr>
        <p:txBody>
          <a:bodyPr lIns="0" tIns="0" rIns="0" bIns="0" anchor="b">
            <a:normAutofit fontScale="100000" lnSpcReduction="0"/>
          </a:bodyPr>
          <a:lstStyle>
            <a:lvl1pPr defTabSz="813816">
              <a:defRPr sz="3559">
                <a:solidFill>
                  <a:srgbClr val="FF0000"/>
                </a:solidFill>
                <a:effectLst>
                  <a:outerShdw sx="100000" sy="100000" kx="0" ky="0" algn="b" rotWithShape="0" blurRad="11303" dist="22606" dir="2700000">
                    <a:srgbClr val="DDDDDD"/>
                  </a:outerShdw>
                </a:effectLst>
              </a:defRPr>
            </a:lvl1pPr>
          </a:lstStyle>
          <a:p>
            <a:pPr lvl="0">
              <a:defRPr sz="1800">
                <a:solidFill>
                  <a:srgbClr val="000000"/>
                </a:solidFill>
                <a:effectLst/>
              </a:defRPr>
            </a:pPr>
            <a:r>
              <a:rPr sz="3559">
                <a:solidFill>
                  <a:srgbClr val="FF0000"/>
                </a:solidFill>
                <a:effectLst>
                  <a:outerShdw sx="100000" sy="100000" kx="0" ky="0" algn="b" rotWithShape="0" blurRad="11303" dist="22606" dir="2700000">
                    <a:srgbClr val="DDDDDD"/>
                  </a:outerShdw>
                </a:effectLst>
              </a:rPr>
              <a:t>Summarizing, Paraphrasing, and Quoting</a:t>
            </a:r>
          </a:p>
        </p:txBody>
      </p:sp>
      <p:sp>
        <p:nvSpPr>
          <p:cNvPr id="274" name="Shape 274"/>
          <p:cNvSpPr/>
          <p:nvPr>
            <p:ph type="body" idx="4294967295"/>
          </p:nvPr>
        </p:nvSpPr>
        <p:spPr>
          <a:xfrm>
            <a:off x="1549400" y="4051300"/>
            <a:ext cx="6032500" cy="10033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marL="0" indent="0" algn="ctr">
              <a:spcBef>
                <a:spcPts val="600"/>
              </a:spcBef>
              <a:buSzTx/>
              <a:buNone/>
              <a:defRPr sz="2800">
                <a:effectLst>
                  <a:outerShdw sx="100000" sy="100000" kx="0" ky="0" algn="b" rotWithShape="0" blurRad="12700" dist="25400" dir="2700000">
                    <a:srgbClr val="DDDDDD"/>
                  </a:outerShdw>
                </a:effectLst>
              </a:defRPr>
            </a:lvl1pPr>
          </a:lstStyle>
          <a:p>
            <a:pPr lvl="0">
              <a:defRPr sz="1800">
                <a:effectLst/>
              </a:defRPr>
            </a:pPr>
            <a:r>
              <a:rPr sz="2800">
                <a:effectLst>
                  <a:outerShdw sx="100000" sy="100000" kx="0" ky="0" algn="b" rotWithShape="0" blurRad="12700" dist="25400" dir="2700000">
                    <a:srgbClr val="DDDDDD"/>
                  </a:outerShdw>
                </a:effectLst>
              </a:rPr>
              <a:t>The Writing Connection…</a:t>
            </a:r>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6" name="Shape 276"/>
          <p:cNvSpPr/>
          <p:nvPr>
            <p:ph type="title" idx="4294967295"/>
          </p:nvPr>
        </p:nvSpPr>
        <p:spPr>
          <a:xfrm>
            <a:off x="304800" y="152400"/>
            <a:ext cx="7924800" cy="12954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lvl1pPr defTabSz="777240">
              <a:defRPr sz="3400"/>
            </a:lvl1pPr>
          </a:lstStyle>
          <a:p>
            <a:pPr lvl="0">
              <a:defRPr sz="1800"/>
            </a:pPr>
            <a:r>
              <a:rPr sz="3400"/>
              <a:t>Summarizing, Paraphrasing, and Quoting</a:t>
            </a:r>
          </a:p>
        </p:txBody>
      </p:sp>
      <p:sp>
        <p:nvSpPr>
          <p:cNvPr id="277" name="Shape 277"/>
          <p:cNvSpPr/>
          <p:nvPr>
            <p:ph type="body" idx="4294967295"/>
          </p:nvPr>
        </p:nvSpPr>
        <p:spPr>
          <a:xfrm>
            <a:off x="685800" y="1447800"/>
            <a:ext cx="7696200" cy="4038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322325" indent="-322325" defTabSz="859536">
              <a:buChar char="•"/>
              <a:defRPr sz="1800"/>
            </a:pPr>
            <a:r>
              <a:rPr sz="3008"/>
              <a:t>You can borrow from the works of other writers as you research.</a:t>
            </a:r>
            <a:endParaRPr sz="3008"/>
          </a:p>
          <a:p>
            <a:pPr lvl="0" marL="322325" indent="-322325" defTabSz="859536">
              <a:buChar char="•"/>
              <a:defRPr sz="1800"/>
            </a:pPr>
            <a:r>
              <a:rPr sz="3008"/>
              <a:t>As a good writer, you should summarize, paraphrase and quote to blend source materials in with your own.</a:t>
            </a:r>
            <a:endParaRPr sz="3008"/>
          </a:p>
          <a:p>
            <a:pPr lvl="0" marL="322325" indent="-322325" defTabSz="859536">
              <a:buChar char="•"/>
              <a:defRPr sz="1800"/>
            </a:pPr>
            <a:r>
              <a:rPr sz="3008"/>
              <a:t>But you should make sure your own voice is heard!</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276"/>
                                        </p:tgtEl>
                                        <p:attrNameLst>
                                          <p:attrName>style.visibility</p:attrName>
                                        </p:attrNameLst>
                                      </p:cBhvr>
                                      <p:to>
                                        <p:strVal val="visible"/>
                                      </p:to>
                                    </p:set>
                                    <p:animEffect filter="fade" transition="in">
                                      <p:cBhvr>
                                        <p:cTn id="7" dur="500"/>
                                        <p:tgtEl>
                                          <p:spTgt spid="276"/>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277">
                                            <p:bg/>
                                          </p:spTgt>
                                        </p:tgtEl>
                                        <p:attrNameLst>
                                          <p:attrName>style.visibility</p:attrName>
                                        </p:attrNameLst>
                                      </p:cBhvr>
                                      <p:to>
                                        <p:strVal val="visible"/>
                                      </p:to>
                                    </p:set>
                                    <p:animEffect filter="fade" transition="in">
                                      <p:cBhvr>
                                        <p:cTn id="12" dur="500"/>
                                        <p:tgtEl>
                                          <p:spTgt spid="277">
                                            <p:bg/>
                                          </p:spTgt>
                                        </p:tgtEl>
                                      </p:cBhvr>
                                    </p:animEffect>
                                  </p:childTnLst>
                                </p:cTn>
                              </p:par>
                              <p:par>
                                <p:cTn id="13" presetClass="entr" presetSubtype="0" presetID="10" grpId="2" fill="hold">
                                  <p:stCondLst>
                                    <p:cond delay="0"/>
                                  </p:stCondLst>
                                  <p:iterate type="el" backwards="0">
                                    <p:tmAbs val="0"/>
                                  </p:iterate>
                                  <p:childTnLst>
                                    <p:set>
                                      <p:cBhvr>
                                        <p:cTn id="14" fill="hold"/>
                                        <p:tgtEl>
                                          <p:spTgt spid="277">
                                            <p:txEl>
                                              <p:pRg st="0" end="0"/>
                                            </p:txEl>
                                          </p:spTgt>
                                        </p:tgtEl>
                                        <p:attrNameLst>
                                          <p:attrName>style.visibility</p:attrName>
                                        </p:attrNameLst>
                                      </p:cBhvr>
                                      <p:to>
                                        <p:strVal val="visible"/>
                                      </p:to>
                                    </p:set>
                                    <p:animEffect filter="fade" transition="in">
                                      <p:cBhvr>
                                        <p:cTn id="15" dur="500"/>
                                        <p:tgtEl>
                                          <p:spTgt spid="27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0" presetID="10" grpId="2" fill="hold">
                                  <p:stCondLst>
                                    <p:cond delay="0"/>
                                  </p:stCondLst>
                                  <p:iterate type="el" backwards="0">
                                    <p:tmAbs val="0"/>
                                  </p:iterate>
                                  <p:childTnLst>
                                    <p:set>
                                      <p:cBhvr>
                                        <p:cTn id="19" fill="hold"/>
                                        <p:tgtEl>
                                          <p:spTgt spid="277">
                                            <p:txEl>
                                              <p:pRg st="1" end="1"/>
                                            </p:txEl>
                                          </p:spTgt>
                                        </p:tgtEl>
                                        <p:attrNameLst>
                                          <p:attrName>style.visibility</p:attrName>
                                        </p:attrNameLst>
                                      </p:cBhvr>
                                      <p:to>
                                        <p:strVal val="visible"/>
                                      </p:to>
                                    </p:set>
                                    <p:animEffect filter="fade" transition="in">
                                      <p:cBhvr>
                                        <p:cTn id="20" dur="500"/>
                                        <p:tgtEl>
                                          <p:spTgt spid="27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0" presetID="10" grpId="2" fill="hold">
                                  <p:stCondLst>
                                    <p:cond delay="0"/>
                                  </p:stCondLst>
                                  <p:iterate type="el" backwards="0">
                                    <p:tmAbs val="0"/>
                                  </p:iterate>
                                  <p:childTnLst>
                                    <p:set>
                                      <p:cBhvr>
                                        <p:cTn id="24" fill="hold"/>
                                        <p:tgtEl>
                                          <p:spTgt spid="277">
                                            <p:txEl>
                                              <p:pRg st="2" end="2"/>
                                            </p:txEl>
                                          </p:spTgt>
                                        </p:tgtEl>
                                        <p:attrNameLst>
                                          <p:attrName>style.visibility</p:attrName>
                                        </p:attrNameLst>
                                      </p:cBhvr>
                                      <p:to>
                                        <p:strVal val="visible"/>
                                      </p:to>
                                    </p:set>
                                    <p:animEffect filter="fade" transition="in">
                                      <p:cBhvr>
                                        <p:cTn id="25" dur="500"/>
                                        <p:tgtEl>
                                          <p:spTgt spid="277">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77" grpId="2"/>
      <p:bldP build="whole" bldLvl="1" animBg="1" rev="0" advAuto="0" spid="276" grpId="1"/>
    </p:bldLst>
  </p:timing>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9" name="Shape 279"/>
          <p:cNvSpPr/>
          <p:nvPr>
            <p:ph type="title" idx="4294967295"/>
          </p:nvPr>
        </p:nvSpPr>
        <p:spPr>
          <a:xfrm>
            <a:off x="685800" y="152400"/>
            <a:ext cx="6870700" cy="9906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4400"/>
              <a:t>Quotations…</a:t>
            </a:r>
          </a:p>
        </p:txBody>
      </p:sp>
      <p:sp>
        <p:nvSpPr>
          <p:cNvPr id="280" name="Shape 280"/>
          <p:cNvSpPr/>
          <p:nvPr>
            <p:ph type="body" idx="4294967295"/>
          </p:nvPr>
        </p:nvSpPr>
        <p:spPr>
          <a:xfrm>
            <a:off x="685800" y="1371600"/>
            <a:ext cx="7696200" cy="41148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305180" indent="-305180" defTabSz="813816">
              <a:lnSpc>
                <a:spcPct val="80000"/>
              </a:lnSpc>
              <a:spcBef>
                <a:spcPts val="500"/>
              </a:spcBef>
              <a:buSzTx/>
              <a:buNone/>
              <a:defRPr sz="1800"/>
            </a:pPr>
            <a:r>
              <a:rPr sz="2492"/>
              <a:t>Use quotations when:</a:t>
            </a:r>
            <a:endParaRPr sz="2492"/>
          </a:p>
          <a:p>
            <a:pPr lvl="0" marL="267033" indent="-267033" defTabSz="813816">
              <a:lnSpc>
                <a:spcPct val="80000"/>
              </a:lnSpc>
              <a:spcBef>
                <a:spcPts val="500"/>
              </a:spcBef>
              <a:buChar char="•"/>
              <a:defRPr sz="1800"/>
            </a:pPr>
            <a:r>
              <a:rPr sz="2492"/>
              <a:t>You want to add the power of an author’s words to support your argument</a:t>
            </a:r>
            <a:endParaRPr sz="2492"/>
          </a:p>
          <a:p>
            <a:pPr lvl="0" marL="267033" indent="-267033" defTabSz="813816">
              <a:lnSpc>
                <a:spcPct val="80000"/>
              </a:lnSpc>
              <a:spcBef>
                <a:spcPts val="500"/>
              </a:spcBef>
              <a:buChar char="•"/>
              <a:defRPr sz="1800"/>
            </a:pPr>
            <a:r>
              <a:rPr sz="2492"/>
              <a:t>You want to disagree with an author’s argument</a:t>
            </a:r>
            <a:endParaRPr sz="2492"/>
          </a:p>
          <a:p>
            <a:pPr lvl="0" marL="267033" indent="-267033" defTabSz="813816">
              <a:lnSpc>
                <a:spcPct val="80000"/>
              </a:lnSpc>
              <a:spcBef>
                <a:spcPts val="500"/>
              </a:spcBef>
              <a:buChar char="•"/>
              <a:defRPr sz="1800"/>
            </a:pPr>
            <a:r>
              <a:rPr sz="2492"/>
              <a:t>You would to highlight powerful phrases or passages</a:t>
            </a:r>
            <a:endParaRPr sz="2492"/>
          </a:p>
          <a:p>
            <a:pPr lvl="0" marL="267033" indent="-267033" defTabSz="813816">
              <a:lnSpc>
                <a:spcPct val="80000"/>
              </a:lnSpc>
              <a:spcBef>
                <a:spcPts val="500"/>
              </a:spcBef>
              <a:buChar char="•"/>
              <a:defRPr sz="1800"/>
            </a:pPr>
            <a:r>
              <a:rPr sz="2492"/>
              <a:t>You are comparing and contrasting specific points of view</a:t>
            </a:r>
            <a:endParaRPr sz="2492"/>
          </a:p>
          <a:p>
            <a:pPr lvl="0" marL="267033" indent="-267033" defTabSz="813816">
              <a:lnSpc>
                <a:spcPct val="80000"/>
              </a:lnSpc>
              <a:spcBef>
                <a:spcPts val="500"/>
              </a:spcBef>
              <a:buChar char="•"/>
              <a:defRPr sz="1800"/>
            </a:pPr>
            <a:r>
              <a:rPr sz="2492"/>
              <a:t>You want to note the important research that precedes your own</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279"/>
                                        </p:tgtEl>
                                        <p:attrNameLst>
                                          <p:attrName>style.visibility</p:attrName>
                                        </p:attrNameLst>
                                      </p:cBhvr>
                                      <p:to>
                                        <p:strVal val="visible"/>
                                      </p:to>
                                    </p:set>
                                    <p:animEffect filter="fade" transition="in">
                                      <p:cBhvr>
                                        <p:cTn id="7" dur="500"/>
                                        <p:tgtEl>
                                          <p:spTgt spid="279"/>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280">
                                            <p:bg/>
                                          </p:spTgt>
                                        </p:tgtEl>
                                        <p:attrNameLst>
                                          <p:attrName>style.visibility</p:attrName>
                                        </p:attrNameLst>
                                      </p:cBhvr>
                                      <p:to>
                                        <p:strVal val="visible"/>
                                      </p:to>
                                    </p:set>
                                    <p:animEffect filter="fade" transition="in">
                                      <p:cBhvr>
                                        <p:cTn id="12" dur="500"/>
                                        <p:tgtEl>
                                          <p:spTgt spid="280">
                                            <p:bg/>
                                          </p:spTgt>
                                        </p:tgtEl>
                                      </p:cBhvr>
                                    </p:animEffect>
                                  </p:childTnLst>
                                </p:cTn>
                              </p:par>
                              <p:par>
                                <p:cTn id="13" presetClass="entr" presetSubtype="0" presetID="10" grpId="2" fill="hold">
                                  <p:stCondLst>
                                    <p:cond delay="0"/>
                                  </p:stCondLst>
                                  <p:iterate type="el" backwards="0">
                                    <p:tmAbs val="0"/>
                                  </p:iterate>
                                  <p:childTnLst>
                                    <p:set>
                                      <p:cBhvr>
                                        <p:cTn id="14" fill="hold"/>
                                        <p:tgtEl>
                                          <p:spTgt spid="280">
                                            <p:txEl>
                                              <p:pRg st="0" end="0"/>
                                            </p:txEl>
                                          </p:spTgt>
                                        </p:tgtEl>
                                        <p:attrNameLst>
                                          <p:attrName>style.visibility</p:attrName>
                                        </p:attrNameLst>
                                      </p:cBhvr>
                                      <p:to>
                                        <p:strVal val="visible"/>
                                      </p:to>
                                    </p:set>
                                    <p:animEffect filter="fade" transition="in">
                                      <p:cBhvr>
                                        <p:cTn id="15" dur="500"/>
                                        <p:tgtEl>
                                          <p:spTgt spid="28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0" presetID="10" grpId="2" fill="hold">
                                  <p:stCondLst>
                                    <p:cond delay="0"/>
                                  </p:stCondLst>
                                  <p:iterate type="el" backwards="0">
                                    <p:tmAbs val="0"/>
                                  </p:iterate>
                                  <p:childTnLst>
                                    <p:set>
                                      <p:cBhvr>
                                        <p:cTn id="19" fill="hold"/>
                                        <p:tgtEl>
                                          <p:spTgt spid="280">
                                            <p:txEl>
                                              <p:pRg st="1" end="1"/>
                                            </p:txEl>
                                          </p:spTgt>
                                        </p:tgtEl>
                                        <p:attrNameLst>
                                          <p:attrName>style.visibility</p:attrName>
                                        </p:attrNameLst>
                                      </p:cBhvr>
                                      <p:to>
                                        <p:strVal val="visible"/>
                                      </p:to>
                                    </p:set>
                                    <p:animEffect filter="fade" transition="in">
                                      <p:cBhvr>
                                        <p:cTn id="20" dur="500"/>
                                        <p:tgtEl>
                                          <p:spTgt spid="280">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0" presetID="10" grpId="2" fill="hold">
                                  <p:stCondLst>
                                    <p:cond delay="0"/>
                                  </p:stCondLst>
                                  <p:iterate type="el" backwards="0">
                                    <p:tmAbs val="0"/>
                                  </p:iterate>
                                  <p:childTnLst>
                                    <p:set>
                                      <p:cBhvr>
                                        <p:cTn id="24" fill="hold"/>
                                        <p:tgtEl>
                                          <p:spTgt spid="280">
                                            <p:txEl>
                                              <p:pRg st="2" end="2"/>
                                            </p:txEl>
                                          </p:spTgt>
                                        </p:tgtEl>
                                        <p:attrNameLst>
                                          <p:attrName>style.visibility</p:attrName>
                                        </p:attrNameLst>
                                      </p:cBhvr>
                                      <p:to>
                                        <p:strVal val="visible"/>
                                      </p:to>
                                    </p:set>
                                    <p:animEffect filter="fade" transition="in">
                                      <p:cBhvr>
                                        <p:cTn id="25" dur="500"/>
                                        <p:tgtEl>
                                          <p:spTgt spid="280">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nodeType="clickEffect" presetClass="entr" presetSubtype="0" presetID="10" grpId="2" fill="hold">
                                  <p:stCondLst>
                                    <p:cond delay="0"/>
                                  </p:stCondLst>
                                  <p:iterate type="el" backwards="0">
                                    <p:tmAbs val="0"/>
                                  </p:iterate>
                                  <p:childTnLst>
                                    <p:set>
                                      <p:cBhvr>
                                        <p:cTn id="29" fill="hold"/>
                                        <p:tgtEl>
                                          <p:spTgt spid="280">
                                            <p:txEl>
                                              <p:pRg st="3" end="3"/>
                                            </p:txEl>
                                          </p:spTgt>
                                        </p:tgtEl>
                                        <p:attrNameLst>
                                          <p:attrName>style.visibility</p:attrName>
                                        </p:attrNameLst>
                                      </p:cBhvr>
                                      <p:to>
                                        <p:strVal val="visible"/>
                                      </p:to>
                                    </p:set>
                                    <p:animEffect filter="fade" transition="in">
                                      <p:cBhvr>
                                        <p:cTn id="30" dur="500"/>
                                        <p:tgtEl>
                                          <p:spTgt spid="280">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0" presetID="10" grpId="2" fill="hold">
                                  <p:stCondLst>
                                    <p:cond delay="0"/>
                                  </p:stCondLst>
                                  <p:iterate type="el" backwards="0">
                                    <p:tmAbs val="0"/>
                                  </p:iterate>
                                  <p:childTnLst>
                                    <p:set>
                                      <p:cBhvr>
                                        <p:cTn id="34" fill="hold"/>
                                        <p:tgtEl>
                                          <p:spTgt spid="280">
                                            <p:txEl>
                                              <p:pRg st="4" end="4"/>
                                            </p:txEl>
                                          </p:spTgt>
                                        </p:tgtEl>
                                        <p:attrNameLst>
                                          <p:attrName>style.visibility</p:attrName>
                                        </p:attrNameLst>
                                      </p:cBhvr>
                                      <p:to>
                                        <p:strVal val="visible"/>
                                      </p:to>
                                    </p:set>
                                    <p:animEffect filter="fade" transition="in">
                                      <p:cBhvr>
                                        <p:cTn id="35" dur="500"/>
                                        <p:tgtEl>
                                          <p:spTgt spid="280">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nodeType="clickEffect" presetClass="entr" presetSubtype="0" presetID="10" grpId="2" fill="hold">
                                  <p:stCondLst>
                                    <p:cond delay="0"/>
                                  </p:stCondLst>
                                  <p:iterate type="el" backwards="0">
                                    <p:tmAbs val="0"/>
                                  </p:iterate>
                                  <p:childTnLst>
                                    <p:set>
                                      <p:cBhvr>
                                        <p:cTn id="39" fill="hold"/>
                                        <p:tgtEl>
                                          <p:spTgt spid="280">
                                            <p:txEl>
                                              <p:pRg st="5" end="5"/>
                                            </p:txEl>
                                          </p:spTgt>
                                        </p:tgtEl>
                                        <p:attrNameLst>
                                          <p:attrName>style.visibility</p:attrName>
                                        </p:attrNameLst>
                                      </p:cBhvr>
                                      <p:to>
                                        <p:strVal val="visible"/>
                                      </p:to>
                                    </p:set>
                                    <p:animEffect filter="fade" transition="in">
                                      <p:cBhvr>
                                        <p:cTn id="40" dur="500"/>
                                        <p:tgtEl>
                                          <p:spTgt spid="280">
                                            <p:txEl>
                                              <p:pRg st="5" end="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80" grpId="2"/>
      <p:bldP build="whole" bldLvl="1" animBg="1" rev="0" advAuto="0" spid="279" grpId="1"/>
    </p:bldLst>
  </p:timing>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2" name="Shape 282"/>
          <p:cNvSpPr/>
          <p:nvPr>
            <p:ph type="title" idx="4294967295"/>
          </p:nvPr>
        </p:nvSpPr>
        <p:spPr>
          <a:xfrm>
            <a:off x="685800" y="152400"/>
            <a:ext cx="6870700" cy="16002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4400"/>
              <a:t>Paraphrasing…</a:t>
            </a:r>
          </a:p>
        </p:txBody>
      </p:sp>
      <p:sp>
        <p:nvSpPr>
          <p:cNvPr id="283" name="Shape 283"/>
          <p:cNvSpPr/>
          <p:nvPr>
            <p:ph type="body" idx="4294967295"/>
          </p:nvPr>
        </p:nvSpPr>
        <p:spPr>
          <a:xfrm>
            <a:off x="685800" y="1828800"/>
            <a:ext cx="7696200" cy="365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spcBef>
                <a:spcPts val="600"/>
              </a:spcBef>
              <a:buSzTx/>
              <a:buNone/>
              <a:defRPr sz="1800"/>
            </a:pPr>
            <a:r>
              <a:rPr sz="2800"/>
              <a:t>Paraphrase when:</a:t>
            </a:r>
            <a:endParaRPr sz="2800"/>
          </a:p>
          <a:p>
            <a:pPr lvl="0" marL="300037" indent="-300037">
              <a:spcBef>
                <a:spcPts val="600"/>
              </a:spcBef>
              <a:buChar char="•"/>
              <a:defRPr sz="1800"/>
            </a:pPr>
            <a:r>
              <a:rPr sz="2800"/>
              <a:t>You plan to use information on your note cards and wish to avoid plagiarizing</a:t>
            </a:r>
            <a:endParaRPr sz="2800"/>
          </a:p>
          <a:p>
            <a:pPr lvl="0" marL="300037" indent="-300037">
              <a:spcBef>
                <a:spcPts val="600"/>
              </a:spcBef>
              <a:buChar char="•"/>
              <a:defRPr sz="1800"/>
            </a:pPr>
            <a:r>
              <a:rPr sz="2800"/>
              <a:t>You want to avoid overusing quotations</a:t>
            </a:r>
            <a:endParaRPr sz="2800"/>
          </a:p>
          <a:p>
            <a:pPr lvl="0" marL="300037" indent="-300037">
              <a:spcBef>
                <a:spcPts val="600"/>
              </a:spcBef>
              <a:buChar char="•"/>
              <a:defRPr sz="1800"/>
            </a:pPr>
            <a:r>
              <a:rPr sz="2800"/>
              <a:t>You want to use your own voice to present information</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282"/>
                                        </p:tgtEl>
                                        <p:attrNameLst>
                                          <p:attrName>style.visibility</p:attrName>
                                        </p:attrNameLst>
                                      </p:cBhvr>
                                      <p:to>
                                        <p:strVal val="visible"/>
                                      </p:to>
                                    </p:set>
                                    <p:animEffect filter="fade" transition="in">
                                      <p:cBhvr>
                                        <p:cTn id="7" dur="500"/>
                                        <p:tgtEl>
                                          <p:spTgt spid="282"/>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283">
                                            <p:bg/>
                                          </p:spTgt>
                                        </p:tgtEl>
                                        <p:attrNameLst>
                                          <p:attrName>style.visibility</p:attrName>
                                        </p:attrNameLst>
                                      </p:cBhvr>
                                      <p:to>
                                        <p:strVal val="visible"/>
                                      </p:to>
                                    </p:set>
                                    <p:animEffect filter="fade" transition="in">
                                      <p:cBhvr>
                                        <p:cTn id="12" dur="500"/>
                                        <p:tgtEl>
                                          <p:spTgt spid="283">
                                            <p:bg/>
                                          </p:spTgt>
                                        </p:tgtEl>
                                      </p:cBhvr>
                                    </p:animEffect>
                                  </p:childTnLst>
                                </p:cTn>
                              </p:par>
                              <p:par>
                                <p:cTn id="13" presetClass="entr" presetSubtype="0" presetID="10" grpId="2" fill="hold">
                                  <p:stCondLst>
                                    <p:cond delay="0"/>
                                  </p:stCondLst>
                                  <p:iterate type="el" backwards="0">
                                    <p:tmAbs val="0"/>
                                  </p:iterate>
                                  <p:childTnLst>
                                    <p:set>
                                      <p:cBhvr>
                                        <p:cTn id="14" fill="hold"/>
                                        <p:tgtEl>
                                          <p:spTgt spid="283">
                                            <p:txEl>
                                              <p:pRg st="0" end="0"/>
                                            </p:txEl>
                                          </p:spTgt>
                                        </p:tgtEl>
                                        <p:attrNameLst>
                                          <p:attrName>style.visibility</p:attrName>
                                        </p:attrNameLst>
                                      </p:cBhvr>
                                      <p:to>
                                        <p:strVal val="visible"/>
                                      </p:to>
                                    </p:set>
                                    <p:animEffect filter="fade" transition="in">
                                      <p:cBhvr>
                                        <p:cTn id="15" dur="500"/>
                                        <p:tgtEl>
                                          <p:spTgt spid="28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0" presetID="10" grpId="2" fill="hold">
                                  <p:stCondLst>
                                    <p:cond delay="0"/>
                                  </p:stCondLst>
                                  <p:iterate type="el" backwards="0">
                                    <p:tmAbs val="0"/>
                                  </p:iterate>
                                  <p:childTnLst>
                                    <p:set>
                                      <p:cBhvr>
                                        <p:cTn id="19" fill="hold"/>
                                        <p:tgtEl>
                                          <p:spTgt spid="283">
                                            <p:txEl>
                                              <p:pRg st="1" end="1"/>
                                            </p:txEl>
                                          </p:spTgt>
                                        </p:tgtEl>
                                        <p:attrNameLst>
                                          <p:attrName>style.visibility</p:attrName>
                                        </p:attrNameLst>
                                      </p:cBhvr>
                                      <p:to>
                                        <p:strVal val="visible"/>
                                      </p:to>
                                    </p:set>
                                    <p:animEffect filter="fade" transition="in">
                                      <p:cBhvr>
                                        <p:cTn id="20" dur="500"/>
                                        <p:tgtEl>
                                          <p:spTgt spid="28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0" presetID="10" grpId="2" fill="hold">
                                  <p:stCondLst>
                                    <p:cond delay="0"/>
                                  </p:stCondLst>
                                  <p:iterate type="el" backwards="0">
                                    <p:tmAbs val="0"/>
                                  </p:iterate>
                                  <p:childTnLst>
                                    <p:set>
                                      <p:cBhvr>
                                        <p:cTn id="24" fill="hold"/>
                                        <p:tgtEl>
                                          <p:spTgt spid="283">
                                            <p:txEl>
                                              <p:pRg st="2" end="2"/>
                                            </p:txEl>
                                          </p:spTgt>
                                        </p:tgtEl>
                                        <p:attrNameLst>
                                          <p:attrName>style.visibility</p:attrName>
                                        </p:attrNameLst>
                                      </p:cBhvr>
                                      <p:to>
                                        <p:strVal val="visible"/>
                                      </p:to>
                                    </p:set>
                                    <p:animEffect filter="fade" transition="in">
                                      <p:cBhvr>
                                        <p:cTn id="25" dur="500"/>
                                        <p:tgtEl>
                                          <p:spTgt spid="28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nodeType="clickEffect" presetClass="entr" presetSubtype="0" presetID="10" grpId="2" fill="hold">
                                  <p:stCondLst>
                                    <p:cond delay="0"/>
                                  </p:stCondLst>
                                  <p:iterate type="el" backwards="0">
                                    <p:tmAbs val="0"/>
                                  </p:iterate>
                                  <p:childTnLst>
                                    <p:set>
                                      <p:cBhvr>
                                        <p:cTn id="29" fill="hold"/>
                                        <p:tgtEl>
                                          <p:spTgt spid="283">
                                            <p:txEl>
                                              <p:pRg st="3" end="3"/>
                                            </p:txEl>
                                          </p:spTgt>
                                        </p:tgtEl>
                                        <p:attrNameLst>
                                          <p:attrName>style.visibility</p:attrName>
                                        </p:attrNameLst>
                                      </p:cBhvr>
                                      <p:to>
                                        <p:strVal val="visible"/>
                                      </p:to>
                                    </p:set>
                                    <p:animEffect filter="fade" transition="in">
                                      <p:cBhvr>
                                        <p:cTn id="30" dur="500"/>
                                        <p:tgtEl>
                                          <p:spTgt spid="283">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83" grpId="2"/>
      <p:bldP build="whole" bldLvl="1" animBg="1" rev="0" advAuto="0" spid="282"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ph type="title" idx="4294967295"/>
          </p:nvPr>
        </p:nvSpPr>
        <p:spPr>
          <a:xfrm>
            <a:off x="1371600" y="1511300"/>
            <a:ext cx="6400800" cy="2273300"/>
          </a:xfrm>
          <a:prstGeom prst="rect">
            <a:avLst/>
          </a:prstGeom>
          <a:ln w="12700">
            <a:miter lim="400000"/>
          </a:ln>
          <a:effectLst>
            <a:outerShdw sx="100000" sy="100000" kx="0" ky="0" algn="b" rotWithShape="0" blurRad="63500" dist="46662" dir="2115817">
              <a:srgbClr val="FFB800">
                <a:alpha val="74996"/>
              </a:srgbClr>
            </a:outerShdw>
          </a:effectLst>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br>
              <a:rPr sz="4400"/>
            </a:br>
            <a:r>
              <a:rPr sz="4400">
                <a:solidFill>
                  <a:srgbClr val="FF0000"/>
                </a:solidFill>
                <a:effectLst>
                  <a:outerShdw sx="100000" sy="100000" kx="0" ky="0" algn="b" rotWithShape="0" blurRad="12700" dist="25400" dir="2700000">
                    <a:srgbClr val="DDDDDD"/>
                  </a:outerShdw>
                </a:effectLst>
              </a:rPr>
              <a:t>The Process…</a:t>
            </a:r>
          </a:p>
        </p:txBody>
      </p:sp>
      <p:sp>
        <p:nvSpPr>
          <p:cNvPr id="86" name="Shape 86"/>
          <p:cNvSpPr/>
          <p:nvPr>
            <p:ph type="body" idx="4294967295"/>
          </p:nvPr>
        </p:nvSpPr>
        <p:spPr>
          <a:xfrm>
            <a:off x="1549400" y="4051300"/>
            <a:ext cx="6032500" cy="10033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marL="0" indent="0" algn="ctr">
              <a:spcBef>
                <a:spcPts val="600"/>
              </a:spcBef>
              <a:buSzTx/>
              <a:buNone/>
              <a:defRPr sz="2800">
                <a:effectLst>
                  <a:outerShdw sx="100000" sy="100000" kx="0" ky="0" algn="b" rotWithShape="0" blurRad="12700" dist="25400" dir="2700000">
                    <a:srgbClr val="DDDDDD"/>
                  </a:outerShdw>
                </a:effectLst>
              </a:defRPr>
            </a:lvl1pPr>
          </a:lstStyle>
          <a:p>
            <a:pPr lvl="0">
              <a:defRPr sz="1800">
                <a:effectLst/>
              </a:defRPr>
            </a:pPr>
            <a:r>
              <a:rPr sz="2800">
                <a:effectLst>
                  <a:outerShdw sx="100000" sy="100000" kx="0" ky="0" algn="b" rotWithShape="0" blurRad="12700" dist="25400" dir="2700000">
                    <a:srgbClr val="DDDDDD"/>
                  </a:outerShdw>
                </a:effectLst>
              </a:rPr>
              <a:t>Using the “MIDAS Touch!”</a:t>
            </a:r>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5" name="Shape 285"/>
          <p:cNvSpPr/>
          <p:nvPr>
            <p:ph type="title" idx="4294967295"/>
          </p:nvPr>
        </p:nvSpPr>
        <p:spPr>
          <a:xfrm>
            <a:off x="685800" y="152400"/>
            <a:ext cx="6870700" cy="16002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4400"/>
              <a:t>Summarizing</a:t>
            </a:r>
          </a:p>
        </p:txBody>
      </p:sp>
      <p:sp>
        <p:nvSpPr>
          <p:cNvPr id="286" name="Shape 286"/>
          <p:cNvSpPr/>
          <p:nvPr>
            <p:ph type="body" idx="4294967295"/>
          </p:nvPr>
        </p:nvSpPr>
        <p:spPr>
          <a:xfrm>
            <a:off x="685800" y="1828800"/>
            <a:ext cx="7696200" cy="365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325754" indent="-325754" defTabSz="868680">
              <a:spcBef>
                <a:spcPts val="600"/>
              </a:spcBef>
              <a:buSzTx/>
              <a:buNone/>
              <a:defRPr sz="1800"/>
            </a:pPr>
            <a:r>
              <a:rPr sz="2660"/>
              <a:t>Summarize when:</a:t>
            </a:r>
            <a:endParaRPr sz="2660"/>
          </a:p>
          <a:p>
            <a:pPr lvl="0" marL="285035" indent="-285035" defTabSz="868680">
              <a:spcBef>
                <a:spcPts val="600"/>
              </a:spcBef>
              <a:buChar char="•"/>
              <a:defRPr sz="1800"/>
            </a:pPr>
            <a:r>
              <a:rPr sz="2660"/>
              <a:t>You want to establish background or offer an overview of a topic</a:t>
            </a:r>
            <a:endParaRPr sz="2660"/>
          </a:p>
          <a:p>
            <a:pPr lvl="0" marL="285035" indent="-285035" defTabSz="868680">
              <a:spcBef>
                <a:spcPts val="600"/>
              </a:spcBef>
              <a:buChar char="•"/>
              <a:defRPr sz="1800"/>
            </a:pPr>
            <a:r>
              <a:rPr sz="2660"/>
              <a:t>You want to describe common knowledge (from several sources) about a topic</a:t>
            </a:r>
            <a:endParaRPr sz="2660"/>
          </a:p>
          <a:p>
            <a:pPr lvl="0" marL="285035" indent="-285035" defTabSz="868680">
              <a:spcBef>
                <a:spcPts val="600"/>
              </a:spcBef>
              <a:buChar char="•"/>
              <a:defRPr sz="1800"/>
            </a:pPr>
            <a:r>
              <a:rPr sz="2660"/>
              <a:t>You want to determine the main ideas of a single source</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285"/>
                                        </p:tgtEl>
                                        <p:attrNameLst>
                                          <p:attrName>style.visibility</p:attrName>
                                        </p:attrNameLst>
                                      </p:cBhvr>
                                      <p:to>
                                        <p:strVal val="visible"/>
                                      </p:to>
                                    </p:set>
                                    <p:animEffect filter="fade" transition="in">
                                      <p:cBhvr>
                                        <p:cTn id="7" dur="500"/>
                                        <p:tgtEl>
                                          <p:spTgt spid="285"/>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286">
                                            <p:bg/>
                                          </p:spTgt>
                                        </p:tgtEl>
                                        <p:attrNameLst>
                                          <p:attrName>style.visibility</p:attrName>
                                        </p:attrNameLst>
                                      </p:cBhvr>
                                      <p:to>
                                        <p:strVal val="visible"/>
                                      </p:to>
                                    </p:set>
                                    <p:animEffect filter="fade" transition="in">
                                      <p:cBhvr>
                                        <p:cTn id="12" dur="500"/>
                                        <p:tgtEl>
                                          <p:spTgt spid="286">
                                            <p:bg/>
                                          </p:spTgt>
                                        </p:tgtEl>
                                      </p:cBhvr>
                                    </p:animEffect>
                                  </p:childTnLst>
                                </p:cTn>
                              </p:par>
                              <p:par>
                                <p:cTn id="13" presetClass="entr" presetSubtype="0" presetID="10" grpId="2" fill="hold">
                                  <p:stCondLst>
                                    <p:cond delay="0"/>
                                  </p:stCondLst>
                                  <p:iterate type="el" backwards="0">
                                    <p:tmAbs val="0"/>
                                  </p:iterate>
                                  <p:childTnLst>
                                    <p:set>
                                      <p:cBhvr>
                                        <p:cTn id="14" fill="hold"/>
                                        <p:tgtEl>
                                          <p:spTgt spid="286">
                                            <p:txEl>
                                              <p:pRg st="0" end="0"/>
                                            </p:txEl>
                                          </p:spTgt>
                                        </p:tgtEl>
                                        <p:attrNameLst>
                                          <p:attrName>style.visibility</p:attrName>
                                        </p:attrNameLst>
                                      </p:cBhvr>
                                      <p:to>
                                        <p:strVal val="visible"/>
                                      </p:to>
                                    </p:set>
                                    <p:animEffect filter="fade" transition="in">
                                      <p:cBhvr>
                                        <p:cTn id="15" dur="500"/>
                                        <p:tgtEl>
                                          <p:spTgt spid="28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0" presetID="10" grpId="2" fill="hold">
                                  <p:stCondLst>
                                    <p:cond delay="0"/>
                                  </p:stCondLst>
                                  <p:iterate type="el" backwards="0">
                                    <p:tmAbs val="0"/>
                                  </p:iterate>
                                  <p:childTnLst>
                                    <p:set>
                                      <p:cBhvr>
                                        <p:cTn id="19" fill="hold"/>
                                        <p:tgtEl>
                                          <p:spTgt spid="286">
                                            <p:txEl>
                                              <p:pRg st="1" end="1"/>
                                            </p:txEl>
                                          </p:spTgt>
                                        </p:tgtEl>
                                        <p:attrNameLst>
                                          <p:attrName>style.visibility</p:attrName>
                                        </p:attrNameLst>
                                      </p:cBhvr>
                                      <p:to>
                                        <p:strVal val="visible"/>
                                      </p:to>
                                    </p:set>
                                    <p:animEffect filter="fade" transition="in">
                                      <p:cBhvr>
                                        <p:cTn id="20" dur="500"/>
                                        <p:tgtEl>
                                          <p:spTgt spid="28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0" presetID="10" grpId="2" fill="hold">
                                  <p:stCondLst>
                                    <p:cond delay="0"/>
                                  </p:stCondLst>
                                  <p:iterate type="el" backwards="0">
                                    <p:tmAbs val="0"/>
                                  </p:iterate>
                                  <p:childTnLst>
                                    <p:set>
                                      <p:cBhvr>
                                        <p:cTn id="24" fill="hold"/>
                                        <p:tgtEl>
                                          <p:spTgt spid="286">
                                            <p:txEl>
                                              <p:pRg st="2" end="2"/>
                                            </p:txEl>
                                          </p:spTgt>
                                        </p:tgtEl>
                                        <p:attrNameLst>
                                          <p:attrName>style.visibility</p:attrName>
                                        </p:attrNameLst>
                                      </p:cBhvr>
                                      <p:to>
                                        <p:strVal val="visible"/>
                                      </p:to>
                                    </p:set>
                                    <p:animEffect filter="fade" transition="in">
                                      <p:cBhvr>
                                        <p:cTn id="25" dur="500"/>
                                        <p:tgtEl>
                                          <p:spTgt spid="286">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nodeType="clickEffect" presetClass="entr" presetSubtype="0" presetID="10" grpId="2" fill="hold">
                                  <p:stCondLst>
                                    <p:cond delay="0"/>
                                  </p:stCondLst>
                                  <p:iterate type="el" backwards="0">
                                    <p:tmAbs val="0"/>
                                  </p:iterate>
                                  <p:childTnLst>
                                    <p:set>
                                      <p:cBhvr>
                                        <p:cTn id="29" fill="hold"/>
                                        <p:tgtEl>
                                          <p:spTgt spid="286">
                                            <p:txEl>
                                              <p:pRg st="3" end="3"/>
                                            </p:txEl>
                                          </p:spTgt>
                                        </p:tgtEl>
                                        <p:attrNameLst>
                                          <p:attrName>style.visibility</p:attrName>
                                        </p:attrNameLst>
                                      </p:cBhvr>
                                      <p:to>
                                        <p:strVal val="visible"/>
                                      </p:to>
                                    </p:set>
                                    <p:animEffect filter="fade" transition="in">
                                      <p:cBhvr>
                                        <p:cTn id="30" dur="500"/>
                                        <p:tgtEl>
                                          <p:spTgt spid="286">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85" grpId="1"/>
      <p:bldP build="p" bldLvl="1" animBg="1" rev="0" advAuto="0" spid="286" grpId="2"/>
    </p:bldLst>
  </p:timing>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8" name="Shape 288"/>
          <p:cNvSpPr/>
          <p:nvPr>
            <p:ph type="title" idx="4294967295"/>
          </p:nvPr>
        </p:nvSpPr>
        <p:spPr>
          <a:xfrm>
            <a:off x="685800" y="152400"/>
            <a:ext cx="6870700" cy="16002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4400"/>
              <a:t>Resources</a:t>
            </a:r>
          </a:p>
        </p:txBody>
      </p:sp>
      <p:sp>
        <p:nvSpPr>
          <p:cNvPr id="289" name="Shape 289"/>
          <p:cNvSpPr/>
          <p:nvPr>
            <p:ph type="body" idx="4294967295"/>
          </p:nvPr>
        </p:nvSpPr>
        <p:spPr>
          <a:xfrm>
            <a:off x="685800" y="1828800"/>
            <a:ext cx="8001000" cy="365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spcBef>
                <a:spcPts val="400"/>
              </a:spcBef>
              <a:buSzTx/>
              <a:buNone/>
              <a:defRPr sz="1800"/>
            </a:pPr>
            <a:r>
              <a:rPr sz="2000"/>
              <a:t>Purdue Online Writing Lab:</a:t>
            </a:r>
            <a:endParaRPr sz="2000"/>
          </a:p>
          <a:p>
            <a:pPr lvl="0">
              <a:spcBef>
                <a:spcPts val="400"/>
              </a:spcBef>
              <a:buSzTx/>
              <a:buNone/>
              <a:defRPr sz="1800"/>
            </a:pPr>
            <a:r>
              <a:rPr sz="2000">
                <a:hlinkClick r:id="rId2" invalidUrl="" action="" tgtFrame="" tooltip="" history="1" highlightClick="0" endSnd="0"/>
              </a:rPr>
              <a:t>http://owl.english.purdue.edu/</a:t>
            </a:r>
            <a:endParaRPr sz="2000"/>
          </a:p>
          <a:p>
            <a:pPr lvl="0">
              <a:spcBef>
                <a:spcPts val="400"/>
              </a:spcBef>
              <a:buSzTx/>
              <a:buNone/>
              <a:defRPr sz="1800"/>
            </a:pPr>
            <a:r>
              <a:rPr sz="2000"/>
              <a:t>Summarizing, Paraphrasing, and Quoting:</a:t>
            </a:r>
            <a:endParaRPr sz="2000"/>
          </a:p>
          <a:p>
            <a:pPr lvl="0">
              <a:spcBef>
                <a:spcPts val="400"/>
              </a:spcBef>
              <a:buSzTx/>
              <a:buNone/>
              <a:defRPr sz="1800"/>
            </a:pPr>
            <a:r>
              <a:rPr sz="2000">
                <a:hlinkClick r:id="rId3" invalidUrl="" action="" tgtFrame="" tooltip="" history="1" highlightClick="0" endSnd="0"/>
              </a:rPr>
              <a:t>http://mciu.org/~spjvweb/sumparquo.html</a:t>
            </a:r>
            <a:endParaRPr sz="2000"/>
          </a:p>
          <a:p>
            <a:pPr lvl="0">
              <a:spcBef>
                <a:spcPts val="400"/>
              </a:spcBef>
              <a:buSzTx/>
              <a:buNone/>
              <a:defRPr sz="1800"/>
            </a:pPr>
            <a:r>
              <a:rPr sz="2000"/>
              <a:t>English Language Center Study Zone:</a:t>
            </a:r>
            <a:endParaRPr sz="2000"/>
          </a:p>
          <a:p>
            <a:pPr lvl="0">
              <a:spcBef>
                <a:spcPts val="400"/>
              </a:spcBef>
              <a:buSzTx/>
              <a:buNone/>
              <a:defRPr sz="1800"/>
            </a:pPr>
            <a:r>
              <a:rPr sz="2000">
                <a:hlinkClick r:id="rId4" invalidUrl="" action="" tgtFrame="" tooltip="" history="1" highlightClick="0" endSnd="0"/>
              </a:rPr>
              <a:t>http://web2.uvcs.uvic.ca/elc/studyzone/410/reading/index.htm</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288"/>
                                        </p:tgtEl>
                                        <p:attrNameLst>
                                          <p:attrName>style.visibility</p:attrName>
                                        </p:attrNameLst>
                                      </p:cBhvr>
                                      <p:to>
                                        <p:strVal val="visible"/>
                                      </p:to>
                                    </p:set>
                                    <p:animEffect filter="fade" transition="in">
                                      <p:cBhvr>
                                        <p:cTn id="7" dur="500"/>
                                        <p:tgtEl>
                                          <p:spTgt spid="288"/>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289">
                                            <p:bg/>
                                          </p:spTgt>
                                        </p:tgtEl>
                                        <p:attrNameLst>
                                          <p:attrName>style.visibility</p:attrName>
                                        </p:attrNameLst>
                                      </p:cBhvr>
                                      <p:to>
                                        <p:strVal val="visible"/>
                                      </p:to>
                                    </p:set>
                                    <p:animEffect filter="fade" transition="in">
                                      <p:cBhvr>
                                        <p:cTn id="12" dur="500"/>
                                        <p:tgtEl>
                                          <p:spTgt spid="289">
                                            <p:bg/>
                                          </p:spTgt>
                                        </p:tgtEl>
                                      </p:cBhvr>
                                    </p:animEffect>
                                  </p:childTnLst>
                                </p:cTn>
                              </p:par>
                              <p:par>
                                <p:cTn id="13" presetClass="entr" presetSubtype="0" presetID="10" grpId="2" fill="hold">
                                  <p:stCondLst>
                                    <p:cond delay="0"/>
                                  </p:stCondLst>
                                  <p:iterate type="el" backwards="0">
                                    <p:tmAbs val="0"/>
                                  </p:iterate>
                                  <p:childTnLst>
                                    <p:set>
                                      <p:cBhvr>
                                        <p:cTn id="14" fill="hold"/>
                                        <p:tgtEl>
                                          <p:spTgt spid="289">
                                            <p:txEl>
                                              <p:pRg st="0" end="0"/>
                                            </p:txEl>
                                          </p:spTgt>
                                        </p:tgtEl>
                                        <p:attrNameLst>
                                          <p:attrName>style.visibility</p:attrName>
                                        </p:attrNameLst>
                                      </p:cBhvr>
                                      <p:to>
                                        <p:strVal val="visible"/>
                                      </p:to>
                                    </p:set>
                                    <p:animEffect filter="fade" transition="in">
                                      <p:cBhvr>
                                        <p:cTn id="15" dur="500"/>
                                        <p:tgtEl>
                                          <p:spTgt spid="28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0" presetID="10" grpId="2" fill="hold">
                                  <p:stCondLst>
                                    <p:cond delay="0"/>
                                  </p:stCondLst>
                                  <p:iterate type="el" backwards="0">
                                    <p:tmAbs val="0"/>
                                  </p:iterate>
                                  <p:childTnLst>
                                    <p:set>
                                      <p:cBhvr>
                                        <p:cTn id="19" fill="hold"/>
                                        <p:tgtEl>
                                          <p:spTgt spid="289">
                                            <p:txEl>
                                              <p:pRg st="1" end="1"/>
                                            </p:txEl>
                                          </p:spTgt>
                                        </p:tgtEl>
                                        <p:attrNameLst>
                                          <p:attrName>style.visibility</p:attrName>
                                        </p:attrNameLst>
                                      </p:cBhvr>
                                      <p:to>
                                        <p:strVal val="visible"/>
                                      </p:to>
                                    </p:set>
                                    <p:animEffect filter="fade" transition="in">
                                      <p:cBhvr>
                                        <p:cTn id="20" dur="500"/>
                                        <p:tgtEl>
                                          <p:spTgt spid="28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0" presetID="10" grpId="2" fill="hold">
                                  <p:stCondLst>
                                    <p:cond delay="0"/>
                                  </p:stCondLst>
                                  <p:iterate type="el" backwards="0">
                                    <p:tmAbs val="0"/>
                                  </p:iterate>
                                  <p:childTnLst>
                                    <p:set>
                                      <p:cBhvr>
                                        <p:cTn id="24" fill="hold"/>
                                        <p:tgtEl>
                                          <p:spTgt spid="289">
                                            <p:txEl>
                                              <p:pRg st="2" end="2"/>
                                            </p:txEl>
                                          </p:spTgt>
                                        </p:tgtEl>
                                        <p:attrNameLst>
                                          <p:attrName>style.visibility</p:attrName>
                                        </p:attrNameLst>
                                      </p:cBhvr>
                                      <p:to>
                                        <p:strVal val="visible"/>
                                      </p:to>
                                    </p:set>
                                    <p:animEffect filter="fade" transition="in">
                                      <p:cBhvr>
                                        <p:cTn id="25" dur="500"/>
                                        <p:tgtEl>
                                          <p:spTgt spid="28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nodeType="clickEffect" presetClass="entr" presetSubtype="0" presetID="10" grpId="2" fill="hold">
                                  <p:stCondLst>
                                    <p:cond delay="0"/>
                                  </p:stCondLst>
                                  <p:iterate type="el" backwards="0">
                                    <p:tmAbs val="0"/>
                                  </p:iterate>
                                  <p:childTnLst>
                                    <p:set>
                                      <p:cBhvr>
                                        <p:cTn id="29" fill="hold"/>
                                        <p:tgtEl>
                                          <p:spTgt spid="289">
                                            <p:txEl>
                                              <p:pRg st="3" end="3"/>
                                            </p:txEl>
                                          </p:spTgt>
                                        </p:tgtEl>
                                        <p:attrNameLst>
                                          <p:attrName>style.visibility</p:attrName>
                                        </p:attrNameLst>
                                      </p:cBhvr>
                                      <p:to>
                                        <p:strVal val="visible"/>
                                      </p:to>
                                    </p:set>
                                    <p:animEffect filter="fade" transition="in">
                                      <p:cBhvr>
                                        <p:cTn id="30" dur="500"/>
                                        <p:tgtEl>
                                          <p:spTgt spid="28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0" presetID="10" grpId="2" fill="hold">
                                  <p:stCondLst>
                                    <p:cond delay="0"/>
                                  </p:stCondLst>
                                  <p:iterate type="el" backwards="0">
                                    <p:tmAbs val="0"/>
                                  </p:iterate>
                                  <p:childTnLst>
                                    <p:set>
                                      <p:cBhvr>
                                        <p:cTn id="34" fill="hold"/>
                                        <p:tgtEl>
                                          <p:spTgt spid="289">
                                            <p:txEl>
                                              <p:pRg st="4" end="4"/>
                                            </p:txEl>
                                          </p:spTgt>
                                        </p:tgtEl>
                                        <p:attrNameLst>
                                          <p:attrName>style.visibility</p:attrName>
                                        </p:attrNameLst>
                                      </p:cBhvr>
                                      <p:to>
                                        <p:strVal val="visible"/>
                                      </p:to>
                                    </p:set>
                                    <p:animEffect filter="fade" transition="in">
                                      <p:cBhvr>
                                        <p:cTn id="35" dur="500"/>
                                        <p:tgtEl>
                                          <p:spTgt spid="289">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nodeType="clickEffect" presetClass="entr" presetSubtype="0" presetID="10" grpId="2" fill="hold">
                                  <p:stCondLst>
                                    <p:cond delay="0"/>
                                  </p:stCondLst>
                                  <p:iterate type="el" backwards="0">
                                    <p:tmAbs val="0"/>
                                  </p:iterate>
                                  <p:childTnLst>
                                    <p:set>
                                      <p:cBhvr>
                                        <p:cTn id="39" fill="hold"/>
                                        <p:tgtEl>
                                          <p:spTgt spid="289">
                                            <p:txEl>
                                              <p:pRg st="5" end="5"/>
                                            </p:txEl>
                                          </p:spTgt>
                                        </p:tgtEl>
                                        <p:attrNameLst>
                                          <p:attrName>style.visibility</p:attrName>
                                        </p:attrNameLst>
                                      </p:cBhvr>
                                      <p:to>
                                        <p:strVal val="visible"/>
                                      </p:to>
                                    </p:set>
                                    <p:animEffect filter="fade" transition="in">
                                      <p:cBhvr>
                                        <p:cTn id="40" dur="500"/>
                                        <p:tgtEl>
                                          <p:spTgt spid="289">
                                            <p:txEl>
                                              <p:pRg st="5" end="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89" grpId="2"/>
      <p:bldP build="whole" bldLvl="1" animBg="1" rev="0" advAuto="0" spid="288"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 name="Shape 88"/>
          <p:cNvSpPr/>
          <p:nvPr>
            <p:ph type="title" idx="4294967295"/>
          </p:nvPr>
        </p:nvSpPr>
        <p:spPr>
          <a:xfrm>
            <a:off x="762000" y="609600"/>
            <a:ext cx="7391400" cy="8382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defTabSz="365760">
              <a:defRPr sz="1800"/>
            </a:pPr>
            <a:br>
              <a:rPr sz="1760"/>
            </a:br>
            <a:br>
              <a:rPr sz="1760"/>
            </a:br>
          </a:p>
        </p:txBody>
      </p:sp>
      <p:sp>
        <p:nvSpPr>
          <p:cNvPr id="89" name="Shape 89"/>
          <p:cNvSpPr/>
          <p:nvPr>
            <p:ph type="body" idx="4294967295"/>
          </p:nvPr>
        </p:nvSpPr>
        <p:spPr>
          <a:xfrm>
            <a:off x="685800" y="1524000"/>
            <a:ext cx="7696200" cy="39624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560831" indent="-560831" defTabSz="841247">
              <a:lnSpc>
                <a:spcPct val="80000"/>
              </a:lnSpc>
              <a:buSzTx/>
              <a:buNone/>
              <a:defRPr sz="1800"/>
            </a:pPr>
            <a:r>
              <a:rPr b="1" sz="3312"/>
              <a:t>M</a:t>
            </a:r>
            <a:r>
              <a:rPr sz="2944"/>
              <a:t>  M</a:t>
            </a:r>
            <a:r>
              <a:rPr sz="2208"/>
              <a:t>ain idea:</a:t>
            </a:r>
            <a:endParaRPr sz="2208"/>
          </a:p>
          <a:p>
            <a:pPr lvl="0" marL="560831" indent="-560831" defTabSz="841247">
              <a:lnSpc>
                <a:spcPct val="80000"/>
              </a:lnSpc>
              <a:spcBef>
                <a:spcPts val="500"/>
              </a:spcBef>
              <a:buSzTx/>
              <a:buNone/>
              <a:defRPr sz="1800"/>
            </a:pPr>
            <a:r>
              <a:rPr sz="2208"/>
              <a:t>	Identify main idea from TOPIC SENTENCE (if there is one) or use BASIC SIGNAL WORDS </a:t>
            </a:r>
            <a:endParaRPr sz="2208"/>
          </a:p>
          <a:p>
            <a:pPr lvl="0" marL="560831" indent="-560831" defTabSz="841247">
              <a:lnSpc>
                <a:spcPct val="80000"/>
              </a:lnSpc>
              <a:spcBef>
                <a:spcPts val="800"/>
              </a:spcBef>
              <a:buSzTx/>
              <a:buNone/>
              <a:defRPr sz="1800"/>
            </a:pPr>
            <a:r>
              <a:rPr b="1" sz="3680"/>
              <a:t>I</a:t>
            </a:r>
            <a:r>
              <a:rPr sz="2944"/>
              <a:t> </a:t>
            </a:r>
            <a:r>
              <a:rPr sz="2208"/>
              <a:t>   </a:t>
            </a:r>
            <a:r>
              <a:rPr sz="2944"/>
              <a:t>I</a:t>
            </a:r>
            <a:r>
              <a:rPr sz="2208"/>
              <a:t>dentify SUPPORTING DETAILS </a:t>
            </a:r>
            <a:endParaRPr sz="2208"/>
          </a:p>
          <a:p>
            <a:pPr lvl="0" marL="560831" indent="-560831" defTabSz="841247">
              <a:lnSpc>
                <a:spcPct val="80000"/>
              </a:lnSpc>
              <a:spcBef>
                <a:spcPts val="800"/>
              </a:spcBef>
              <a:buSzTx/>
              <a:buNone/>
              <a:defRPr sz="1800"/>
            </a:pPr>
            <a:r>
              <a:rPr b="1" sz="3680"/>
              <a:t>D</a:t>
            </a:r>
            <a:r>
              <a:rPr sz="2944"/>
              <a:t>  D</a:t>
            </a:r>
            <a:r>
              <a:rPr sz="2208"/>
              <a:t>isregard unimportant information</a:t>
            </a:r>
            <a:endParaRPr sz="2208"/>
          </a:p>
          <a:p>
            <a:pPr lvl="0" marL="560831" indent="-560831" defTabSz="841247">
              <a:lnSpc>
                <a:spcPct val="80000"/>
              </a:lnSpc>
              <a:spcBef>
                <a:spcPts val="800"/>
              </a:spcBef>
              <a:buSzTx/>
              <a:buNone/>
              <a:defRPr sz="1800"/>
            </a:pPr>
            <a:r>
              <a:rPr b="1" sz="3680"/>
              <a:t>A</a:t>
            </a:r>
            <a:r>
              <a:rPr sz="2944"/>
              <a:t>  A</a:t>
            </a:r>
            <a:r>
              <a:rPr sz="2208"/>
              <a:t>nalyze redundant information</a:t>
            </a:r>
            <a:endParaRPr sz="2208"/>
          </a:p>
          <a:p>
            <a:pPr lvl="0" marL="560831" indent="-560831" defTabSz="841247">
              <a:lnSpc>
                <a:spcPct val="80000"/>
              </a:lnSpc>
              <a:spcBef>
                <a:spcPts val="800"/>
              </a:spcBef>
              <a:buSzTx/>
              <a:buNone/>
              <a:defRPr sz="1800"/>
            </a:pPr>
            <a:r>
              <a:rPr b="1" sz="3680"/>
              <a:t>S</a:t>
            </a:r>
            <a:r>
              <a:rPr sz="2944"/>
              <a:t>  S</a:t>
            </a:r>
            <a:r>
              <a:rPr sz="2208"/>
              <a:t>implify, categorize, and label important information</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88"/>
                                        </p:tgtEl>
                                        <p:attrNameLst>
                                          <p:attrName>style.visibility</p:attrName>
                                        </p:attrNameLst>
                                      </p:cBhvr>
                                      <p:to>
                                        <p:strVal val="visible"/>
                                      </p:to>
                                    </p:set>
                                    <p:animEffect filter="fade" transition="in">
                                      <p:cBhvr>
                                        <p:cTn id="7" dur="500"/>
                                        <p:tgtEl>
                                          <p:spTgt spid="88"/>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89">
                                            <p:bg/>
                                          </p:spTgt>
                                        </p:tgtEl>
                                        <p:attrNameLst>
                                          <p:attrName>style.visibility</p:attrName>
                                        </p:attrNameLst>
                                      </p:cBhvr>
                                      <p:to>
                                        <p:strVal val="visible"/>
                                      </p:to>
                                    </p:set>
                                    <p:animEffect filter="fade" transition="in">
                                      <p:cBhvr>
                                        <p:cTn id="12" dur="500"/>
                                        <p:tgtEl>
                                          <p:spTgt spid="89">
                                            <p:bg/>
                                          </p:spTgt>
                                        </p:tgtEl>
                                      </p:cBhvr>
                                    </p:animEffect>
                                  </p:childTnLst>
                                </p:cTn>
                              </p:par>
                              <p:par>
                                <p:cTn id="13" presetClass="entr" presetSubtype="0" presetID="10" grpId="2" fill="hold">
                                  <p:stCondLst>
                                    <p:cond delay="0"/>
                                  </p:stCondLst>
                                  <p:iterate type="el" backwards="0">
                                    <p:tmAbs val="0"/>
                                  </p:iterate>
                                  <p:childTnLst>
                                    <p:set>
                                      <p:cBhvr>
                                        <p:cTn id="14" fill="hold"/>
                                        <p:tgtEl>
                                          <p:spTgt spid="89">
                                            <p:txEl>
                                              <p:pRg st="0" end="0"/>
                                            </p:txEl>
                                          </p:spTgt>
                                        </p:tgtEl>
                                        <p:attrNameLst>
                                          <p:attrName>style.visibility</p:attrName>
                                        </p:attrNameLst>
                                      </p:cBhvr>
                                      <p:to>
                                        <p:strVal val="visible"/>
                                      </p:to>
                                    </p:set>
                                    <p:animEffect filter="fade" transition="in">
                                      <p:cBhvr>
                                        <p:cTn id="15" dur="500"/>
                                        <p:tgtEl>
                                          <p:spTgt spid="8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0" presetID="10" grpId="2" fill="hold">
                                  <p:stCondLst>
                                    <p:cond delay="0"/>
                                  </p:stCondLst>
                                  <p:iterate type="el" backwards="0">
                                    <p:tmAbs val="0"/>
                                  </p:iterate>
                                  <p:childTnLst>
                                    <p:set>
                                      <p:cBhvr>
                                        <p:cTn id="19" fill="hold"/>
                                        <p:tgtEl>
                                          <p:spTgt spid="89">
                                            <p:txEl>
                                              <p:pRg st="1" end="1"/>
                                            </p:txEl>
                                          </p:spTgt>
                                        </p:tgtEl>
                                        <p:attrNameLst>
                                          <p:attrName>style.visibility</p:attrName>
                                        </p:attrNameLst>
                                      </p:cBhvr>
                                      <p:to>
                                        <p:strVal val="visible"/>
                                      </p:to>
                                    </p:set>
                                    <p:animEffect filter="fade" transition="in">
                                      <p:cBhvr>
                                        <p:cTn id="20" dur="500"/>
                                        <p:tgtEl>
                                          <p:spTgt spid="8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0" presetID="10" grpId="2" fill="hold">
                                  <p:stCondLst>
                                    <p:cond delay="0"/>
                                  </p:stCondLst>
                                  <p:iterate type="el" backwards="0">
                                    <p:tmAbs val="0"/>
                                  </p:iterate>
                                  <p:childTnLst>
                                    <p:set>
                                      <p:cBhvr>
                                        <p:cTn id="24" fill="hold"/>
                                        <p:tgtEl>
                                          <p:spTgt spid="89">
                                            <p:txEl>
                                              <p:pRg st="2" end="2"/>
                                            </p:txEl>
                                          </p:spTgt>
                                        </p:tgtEl>
                                        <p:attrNameLst>
                                          <p:attrName>style.visibility</p:attrName>
                                        </p:attrNameLst>
                                      </p:cBhvr>
                                      <p:to>
                                        <p:strVal val="visible"/>
                                      </p:to>
                                    </p:set>
                                    <p:animEffect filter="fade" transition="in">
                                      <p:cBhvr>
                                        <p:cTn id="25" dur="500"/>
                                        <p:tgtEl>
                                          <p:spTgt spid="8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nodeType="clickEffect" presetClass="entr" presetSubtype="0" presetID="10" grpId="2" fill="hold">
                                  <p:stCondLst>
                                    <p:cond delay="0"/>
                                  </p:stCondLst>
                                  <p:iterate type="el" backwards="0">
                                    <p:tmAbs val="0"/>
                                  </p:iterate>
                                  <p:childTnLst>
                                    <p:set>
                                      <p:cBhvr>
                                        <p:cTn id="29" fill="hold"/>
                                        <p:tgtEl>
                                          <p:spTgt spid="89">
                                            <p:txEl>
                                              <p:pRg st="3" end="3"/>
                                            </p:txEl>
                                          </p:spTgt>
                                        </p:tgtEl>
                                        <p:attrNameLst>
                                          <p:attrName>style.visibility</p:attrName>
                                        </p:attrNameLst>
                                      </p:cBhvr>
                                      <p:to>
                                        <p:strVal val="visible"/>
                                      </p:to>
                                    </p:set>
                                    <p:animEffect filter="fade" transition="in">
                                      <p:cBhvr>
                                        <p:cTn id="30" dur="500"/>
                                        <p:tgtEl>
                                          <p:spTgt spid="8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0" presetID="10" grpId="2" fill="hold">
                                  <p:stCondLst>
                                    <p:cond delay="0"/>
                                  </p:stCondLst>
                                  <p:iterate type="el" backwards="0">
                                    <p:tmAbs val="0"/>
                                  </p:iterate>
                                  <p:childTnLst>
                                    <p:set>
                                      <p:cBhvr>
                                        <p:cTn id="34" fill="hold"/>
                                        <p:tgtEl>
                                          <p:spTgt spid="89">
                                            <p:txEl>
                                              <p:pRg st="4" end="4"/>
                                            </p:txEl>
                                          </p:spTgt>
                                        </p:tgtEl>
                                        <p:attrNameLst>
                                          <p:attrName>style.visibility</p:attrName>
                                        </p:attrNameLst>
                                      </p:cBhvr>
                                      <p:to>
                                        <p:strVal val="visible"/>
                                      </p:to>
                                    </p:set>
                                    <p:animEffect filter="fade" transition="in">
                                      <p:cBhvr>
                                        <p:cTn id="35" dur="500"/>
                                        <p:tgtEl>
                                          <p:spTgt spid="89">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nodeType="clickEffect" presetClass="entr" presetSubtype="0" presetID="10" grpId="2" fill="hold">
                                  <p:stCondLst>
                                    <p:cond delay="0"/>
                                  </p:stCondLst>
                                  <p:iterate type="el" backwards="0">
                                    <p:tmAbs val="0"/>
                                  </p:iterate>
                                  <p:childTnLst>
                                    <p:set>
                                      <p:cBhvr>
                                        <p:cTn id="39" fill="hold"/>
                                        <p:tgtEl>
                                          <p:spTgt spid="89">
                                            <p:txEl>
                                              <p:pRg st="5" end="5"/>
                                            </p:txEl>
                                          </p:spTgt>
                                        </p:tgtEl>
                                        <p:attrNameLst>
                                          <p:attrName>style.visibility</p:attrName>
                                        </p:attrNameLst>
                                      </p:cBhvr>
                                      <p:to>
                                        <p:strVal val="visible"/>
                                      </p:to>
                                    </p:set>
                                    <p:animEffect filter="fade" transition="in">
                                      <p:cBhvr>
                                        <p:cTn id="40" dur="500"/>
                                        <p:tgtEl>
                                          <p:spTgt spid="89">
                                            <p:txEl>
                                              <p:pRg st="5" end="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8" grpId="1"/>
      <p:bldP build="p" bldLvl="1" animBg="1" rev="0" advAuto="0" spid="89" grpId="2"/>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 name="Shape 91"/>
          <p:cNvSpPr/>
          <p:nvPr>
            <p:ph type="title" idx="4294967295"/>
          </p:nvPr>
        </p:nvSpPr>
        <p:spPr>
          <a:xfrm>
            <a:off x="685800" y="152400"/>
            <a:ext cx="6870700" cy="10668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4400"/>
              <a:t>Establishing a focus…</a:t>
            </a:r>
          </a:p>
        </p:txBody>
      </p:sp>
      <p:sp>
        <p:nvSpPr>
          <p:cNvPr id="92" name="Shape 92"/>
          <p:cNvSpPr/>
          <p:nvPr>
            <p:ph type="body" idx="4294967295"/>
          </p:nvPr>
        </p:nvSpPr>
        <p:spPr>
          <a:xfrm>
            <a:off x="685800" y="1295400"/>
            <a:ext cx="7696200" cy="41910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305180" indent="-305180" defTabSz="813816">
              <a:spcBef>
                <a:spcPts val="600"/>
              </a:spcBef>
              <a:buChar char="•"/>
              <a:defRPr sz="1800"/>
            </a:pPr>
            <a:r>
              <a:rPr sz="2848"/>
              <a:t>The main idea is the most important information or concept in a text or statement.  </a:t>
            </a:r>
            <a:endParaRPr sz="2848"/>
          </a:p>
          <a:p>
            <a:pPr lvl="0" marL="305180" indent="-305180" defTabSz="813816">
              <a:spcBef>
                <a:spcPts val="600"/>
              </a:spcBef>
              <a:buChar char="•"/>
              <a:defRPr sz="1800"/>
            </a:pPr>
            <a:r>
              <a:rPr sz="2848"/>
              <a:t>Sometimes the main idea is explicit; sometimes it is implied.</a:t>
            </a:r>
            <a:endParaRPr sz="2848"/>
          </a:p>
          <a:p>
            <a:pPr lvl="0" marL="305180" indent="-305180" defTabSz="813816">
              <a:spcBef>
                <a:spcPts val="600"/>
              </a:spcBef>
              <a:buChar char="•"/>
              <a:defRPr sz="1800"/>
            </a:pPr>
            <a:r>
              <a:rPr sz="2848"/>
              <a:t>Not all information is equal:  some of it clearly is more important than the rest.</a:t>
            </a:r>
            <a:endParaRPr sz="2848"/>
          </a:p>
          <a:p>
            <a:pPr lvl="0" marL="305180" indent="-305180" algn="r" defTabSz="813816">
              <a:spcBef>
                <a:spcPts val="400"/>
              </a:spcBef>
              <a:buSzTx/>
              <a:buNone/>
              <a:defRPr sz="1800"/>
            </a:pPr>
            <a:r>
              <a:rPr sz="1779"/>
              <a:t>Templeton, 1997</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91"/>
                                        </p:tgtEl>
                                        <p:attrNameLst>
                                          <p:attrName>style.visibility</p:attrName>
                                        </p:attrNameLst>
                                      </p:cBhvr>
                                      <p:to>
                                        <p:strVal val="visible"/>
                                      </p:to>
                                    </p:set>
                                    <p:animEffect filter="fade" transition="in">
                                      <p:cBhvr>
                                        <p:cTn id="7" dur="500"/>
                                        <p:tgtEl>
                                          <p:spTgt spid="91"/>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92">
                                            <p:bg/>
                                          </p:spTgt>
                                        </p:tgtEl>
                                        <p:attrNameLst>
                                          <p:attrName>style.visibility</p:attrName>
                                        </p:attrNameLst>
                                      </p:cBhvr>
                                      <p:to>
                                        <p:strVal val="visible"/>
                                      </p:to>
                                    </p:set>
                                    <p:animEffect filter="fade" transition="in">
                                      <p:cBhvr>
                                        <p:cTn id="12" dur="500"/>
                                        <p:tgtEl>
                                          <p:spTgt spid="92">
                                            <p:bg/>
                                          </p:spTgt>
                                        </p:tgtEl>
                                      </p:cBhvr>
                                    </p:animEffect>
                                  </p:childTnLst>
                                </p:cTn>
                              </p:par>
                              <p:par>
                                <p:cTn id="13" presetClass="entr" presetSubtype="0" presetID="10" grpId="2" fill="hold">
                                  <p:stCondLst>
                                    <p:cond delay="0"/>
                                  </p:stCondLst>
                                  <p:iterate type="el" backwards="0">
                                    <p:tmAbs val="0"/>
                                  </p:iterate>
                                  <p:childTnLst>
                                    <p:set>
                                      <p:cBhvr>
                                        <p:cTn id="14" fill="hold"/>
                                        <p:tgtEl>
                                          <p:spTgt spid="92">
                                            <p:txEl>
                                              <p:pRg st="0" end="0"/>
                                            </p:txEl>
                                          </p:spTgt>
                                        </p:tgtEl>
                                        <p:attrNameLst>
                                          <p:attrName>style.visibility</p:attrName>
                                        </p:attrNameLst>
                                      </p:cBhvr>
                                      <p:to>
                                        <p:strVal val="visible"/>
                                      </p:to>
                                    </p:set>
                                    <p:animEffect filter="fade" transition="in">
                                      <p:cBhvr>
                                        <p:cTn id="15" dur="500"/>
                                        <p:tgtEl>
                                          <p:spTgt spid="9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0" presetID="10" grpId="2" fill="hold">
                                  <p:stCondLst>
                                    <p:cond delay="0"/>
                                  </p:stCondLst>
                                  <p:iterate type="el" backwards="0">
                                    <p:tmAbs val="0"/>
                                  </p:iterate>
                                  <p:childTnLst>
                                    <p:set>
                                      <p:cBhvr>
                                        <p:cTn id="19" fill="hold"/>
                                        <p:tgtEl>
                                          <p:spTgt spid="92">
                                            <p:txEl>
                                              <p:pRg st="1" end="1"/>
                                            </p:txEl>
                                          </p:spTgt>
                                        </p:tgtEl>
                                        <p:attrNameLst>
                                          <p:attrName>style.visibility</p:attrName>
                                        </p:attrNameLst>
                                      </p:cBhvr>
                                      <p:to>
                                        <p:strVal val="visible"/>
                                      </p:to>
                                    </p:set>
                                    <p:animEffect filter="fade" transition="in">
                                      <p:cBhvr>
                                        <p:cTn id="20" dur="500"/>
                                        <p:tgtEl>
                                          <p:spTgt spid="9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0" presetID="10" grpId="2" fill="hold">
                                  <p:stCondLst>
                                    <p:cond delay="0"/>
                                  </p:stCondLst>
                                  <p:iterate type="el" backwards="0">
                                    <p:tmAbs val="0"/>
                                  </p:iterate>
                                  <p:childTnLst>
                                    <p:set>
                                      <p:cBhvr>
                                        <p:cTn id="24" fill="hold"/>
                                        <p:tgtEl>
                                          <p:spTgt spid="92">
                                            <p:txEl>
                                              <p:pRg st="2" end="2"/>
                                            </p:txEl>
                                          </p:spTgt>
                                        </p:tgtEl>
                                        <p:attrNameLst>
                                          <p:attrName>style.visibility</p:attrName>
                                        </p:attrNameLst>
                                      </p:cBhvr>
                                      <p:to>
                                        <p:strVal val="visible"/>
                                      </p:to>
                                    </p:set>
                                    <p:animEffect filter="fade" transition="in">
                                      <p:cBhvr>
                                        <p:cTn id="25" dur="500"/>
                                        <p:tgtEl>
                                          <p:spTgt spid="9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nodeType="clickEffect" presetClass="entr" presetSubtype="0" presetID="10" grpId="2" fill="hold">
                                  <p:stCondLst>
                                    <p:cond delay="0"/>
                                  </p:stCondLst>
                                  <p:iterate type="el" backwards="0">
                                    <p:tmAbs val="0"/>
                                  </p:iterate>
                                  <p:childTnLst>
                                    <p:set>
                                      <p:cBhvr>
                                        <p:cTn id="29" fill="hold"/>
                                        <p:tgtEl>
                                          <p:spTgt spid="92">
                                            <p:txEl>
                                              <p:pRg st="3" end="3"/>
                                            </p:txEl>
                                          </p:spTgt>
                                        </p:tgtEl>
                                        <p:attrNameLst>
                                          <p:attrName>style.visibility</p:attrName>
                                        </p:attrNameLst>
                                      </p:cBhvr>
                                      <p:to>
                                        <p:strVal val="visible"/>
                                      </p:to>
                                    </p:set>
                                    <p:animEffect filter="fade" transition="in">
                                      <p:cBhvr>
                                        <p:cTn id="30" dur="500"/>
                                        <p:tgtEl>
                                          <p:spTgt spid="92">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92" grpId="2"/>
      <p:bldP build="whole" bldLvl="1" animBg="1" rev="0" advAuto="0" spid="91"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4" name="Shape 94"/>
          <p:cNvSpPr/>
          <p:nvPr>
            <p:ph type="title" idx="4294967295"/>
          </p:nvPr>
        </p:nvSpPr>
        <p:spPr>
          <a:xfrm>
            <a:off x="685800" y="152400"/>
            <a:ext cx="6870700" cy="8382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lvl1pPr defTabSz="868680">
              <a:defRPr sz="4180"/>
            </a:lvl1pPr>
          </a:lstStyle>
          <a:p>
            <a:pPr lvl="0">
              <a:defRPr sz="1800"/>
            </a:pPr>
            <a:r>
              <a:rPr sz="4180"/>
              <a:t>Using basic signal words…</a:t>
            </a:r>
          </a:p>
        </p:txBody>
      </p:sp>
      <p:sp>
        <p:nvSpPr>
          <p:cNvPr id="95" name="Shape 95"/>
          <p:cNvSpPr/>
          <p:nvPr/>
        </p:nvSpPr>
        <p:spPr>
          <a:xfrm>
            <a:off x="838200" y="2286000"/>
            <a:ext cx="1844675" cy="1082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2800"/>
              <a:t>WHO?</a:t>
            </a:r>
            <a:r>
              <a:rPr sz="2800"/>
              <a:t> (subject)</a:t>
            </a:r>
          </a:p>
        </p:txBody>
      </p:sp>
      <p:sp>
        <p:nvSpPr>
          <p:cNvPr id="96" name="Shape 96"/>
          <p:cNvSpPr/>
          <p:nvPr/>
        </p:nvSpPr>
        <p:spPr>
          <a:xfrm>
            <a:off x="3352800" y="2362200"/>
            <a:ext cx="1905000" cy="1082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2800"/>
              <a:t>WHAT?</a:t>
            </a:r>
            <a:r>
              <a:rPr sz="2800"/>
              <a:t> (action)</a:t>
            </a:r>
          </a:p>
        </p:txBody>
      </p:sp>
      <p:sp>
        <p:nvSpPr>
          <p:cNvPr id="97" name="Shape 97"/>
          <p:cNvSpPr/>
          <p:nvPr/>
        </p:nvSpPr>
        <p:spPr>
          <a:xfrm>
            <a:off x="5867400" y="2362200"/>
            <a:ext cx="2209800" cy="1082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2800"/>
              <a:t>WHERE?</a:t>
            </a:r>
            <a:r>
              <a:rPr sz="2800"/>
              <a:t> (location)</a:t>
            </a:r>
          </a:p>
        </p:txBody>
      </p:sp>
      <p:sp>
        <p:nvSpPr>
          <p:cNvPr id="98" name="Shape 98"/>
          <p:cNvSpPr/>
          <p:nvPr/>
        </p:nvSpPr>
        <p:spPr>
          <a:xfrm>
            <a:off x="914400" y="4114800"/>
            <a:ext cx="1625600" cy="1082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2800"/>
              <a:t>WHEN?</a:t>
            </a:r>
            <a:r>
              <a:rPr sz="2800"/>
              <a:t> </a:t>
            </a:r>
            <a:endParaRPr sz="2800"/>
          </a:p>
          <a:p>
            <a:pPr lvl="0"/>
            <a:r>
              <a:rPr sz="2800"/>
              <a:t>(time)</a:t>
            </a:r>
          </a:p>
        </p:txBody>
      </p:sp>
      <p:sp>
        <p:nvSpPr>
          <p:cNvPr id="99" name="Shape 99"/>
          <p:cNvSpPr/>
          <p:nvPr/>
        </p:nvSpPr>
        <p:spPr>
          <a:xfrm>
            <a:off x="3429000" y="4114800"/>
            <a:ext cx="1458476" cy="10820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rPr b="1" sz="2800"/>
              <a:t>WHY?</a:t>
            </a:r>
            <a:r>
              <a:rPr sz="2800"/>
              <a:t> </a:t>
            </a:r>
            <a:endParaRPr sz="2800"/>
          </a:p>
          <a:p>
            <a:pPr lvl="0"/>
            <a:r>
              <a:rPr sz="2800"/>
              <a:t>(reason)</a:t>
            </a:r>
          </a:p>
        </p:txBody>
      </p:sp>
      <p:sp>
        <p:nvSpPr>
          <p:cNvPr id="100" name="Shape 100"/>
          <p:cNvSpPr/>
          <p:nvPr/>
        </p:nvSpPr>
        <p:spPr>
          <a:xfrm>
            <a:off x="5867400" y="4114800"/>
            <a:ext cx="1717675" cy="1082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2800"/>
              <a:t>HOW?</a:t>
            </a:r>
            <a:endParaRPr b="1" sz="2800"/>
          </a:p>
          <a:p>
            <a:pPr lvl="0"/>
            <a:r>
              <a:rPr sz="2800"/>
              <a:t>(process)</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94"/>
                                        </p:tgtEl>
                                        <p:attrNameLst>
                                          <p:attrName>style.visibility</p:attrName>
                                        </p:attrNameLst>
                                      </p:cBhvr>
                                      <p:to>
                                        <p:strVal val="visible"/>
                                      </p:to>
                                    </p:set>
                                    <p:animEffect filter="fade" transition="in">
                                      <p:cBhvr>
                                        <p:cTn id="7" dur="500"/>
                                        <p:tgtEl>
                                          <p:spTgt spid="94"/>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10" presetID="3" grpId="2" fill="hold">
                                  <p:stCondLst>
                                    <p:cond delay="0"/>
                                  </p:stCondLst>
                                  <p:iterate type="el" backwards="0">
                                    <p:tmAbs val="0"/>
                                  </p:iterate>
                                  <p:childTnLst>
                                    <p:set>
                                      <p:cBhvr>
                                        <p:cTn id="11" fill="hold"/>
                                        <p:tgtEl>
                                          <p:spTgt spid="95"/>
                                        </p:tgtEl>
                                        <p:attrNameLst>
                                          <p:attrName>style.visibility</p:attrName>
                                        </p:attrNameLst>
                                      </p:cBhvr>
                                      <p:to>
                                        <p:strVal val="visible"/>
                                      </p:to>
                                    </p:set>
                                    <p:animEffect filter="blinds(horizontal)" transition="in">
                                      <p:cBhvr>
                                        <p:cTn id="12" dur="500"/>
                                        <p:tgtEl>
                                          <p:spTgt spid="95"/>
                                        </p:tgtEl>
                                      </p:cBhvr>
                                    </p:animEffect>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10" presetID="3" grpId="3" fill="hold">
                                  <p:stCondLst>
                                    <p:cond delay="0"/>
                                  </p:stCondLst>
                                  <p:iterate type="el" backwards="0">
                                    <p:tmAbs val="0"/>
                                  </p:iterate>
                                  <p:childTnLst>
                                    <p:set>
                                      <p:cBhvr>
                                        <p:cTn id="16" fill="hold"/>
                                        <p:tgtEl>
                                          <p:spTgt spid="96"/>
                                        </p:tgtEl>
                                        <p:attrNameLst>
                                          <p:attrName>style.visibility</p:attrName>
                                        </p:attrNameLst>
                                      </p:cBhvr>
                                      <p:to>
                                        <p:strVal val="visible"/>
                                      </p:to>
                                    </p:set>
                                    <p:animEffect filter="blinds(horizontal)" transition="in">
                                      <p:cBhvr>
                                        <p:cTn id="17" dur="500"/>
                                        <p:tgtEl>
                                          <p:spTgt spid="96"/>
                                        </p:tgtEl>
                                      </p:cBhvr>
                                    </p:animEffect>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10" presetID="3" grpId="4" fill="hold">
                                  <p:stCondLst>
                                    <p:cond delay="0"/>
                                  </p:stCondLst>
                                  <p:iterate type="el" backwards="0">
                                    <p:tmAbs val="0"/>
                                  </p:iterate>
                                  <p:childTnLst>
                                    <p:set>
                                      <p:cBhvr>
                                        <p:cTn id="21" fill="hold"/>
                                        <p:tgtEl>
                                          <p:spTgt spid="97"/>
                                        </p:tgtEl>
                                        <p:attrNameLst>
                                          <p:attrName>style.visibility</p:attrName>
                                        </p:attrNameLst>
                                      </p:cBhvr>
                                      <p:to>
                                        <p:strVal val="visible"/>
                                      </p:to>
                                    </p:set>
                                    <p:animEffect filter="blinds(horizontal)" transition="in">
                                      <p:cBhvr>
                                        <p:cTn id="22" dur="500"/>
                                        <p:tgtEl>
                                          <p:spTgt spid="97"/>
                                        </p:tgtEl>
                                      </p:cBhvr>
                                    </p:animEffect>
                                  </p:childTnLst>
                                </p:cTn>
                              </p:par>
                            </p:childTnLst>
                          </p:cTn>
                        </p:par>
                      </p:childTnLst>
                    </p:cTn>
                  </p:par>
                  <p:par>
                    <p:cTn id="23" fill="hold">
                      <p:stCondLst>
                        <p:cond delay="indefinite"/>
                      </p:stCondLst>
                      <p:childTnLst>
                        <p:par>
                          <p:cTn id="24" fill="hold">
                            <p:stCondLst>
                              <p:cond delay="0"/>
                            </p:stCondLst>
                            <p:childTnLst>
                              <p:par>
                                <p:cTn id="25" nodeType="clickEffect" presetClass="entr" presetSubtype="10" presetID="3" grpId="5" fill="hold">
                                  <p:stCondLst>
                                    <p:cond delay="0"/>
                                  </p:stCondLst>
                                  <p:iterate type="el" backwards="0">
                                    <p:tmAbs val="0"/>
                                  </p:iterate>
                                  <p:childTnLst>
                                    <p:set>
                                      <p:cBhvr>
                                        <p:cTn id="26" fill="hold"/>
                                        <p:tgtEl>
                                          <p:spTgt spid="98"/>
                                        </p:tgtEl>
                                        <p:attrNameLst>
                                          <p:attrName>style.visibility</p:attrName>
                                        </p:attrNameLst>
                                      </p:cBhvr>
                                      <p:to>
                                        <p:strVal val="visible"/>
                                      </p:to>
                                    </p:set>
                                    <p:animEffect filter="blinds(horizontal)" transition="in">
                                      <p:cBhvr>
                                        <p:cTn id="27" dur="500"/>
                                        <p:tgtEl>
                                          <p:spTgt spid="98"/>
                                        </p:tgtEl>
                                      </p:cBhvr>
                                    </p:animEffect>
                                  </p:childTnLst>
                                </p:cTn>
                              </p:par>
                            </p:childTnLst>
                          </p:cTn>
                        </p:par>
                      </p:childTnLst>
                    </p:cTn>
                  </p:par>
                  <p:par>
                    <p:cTn id="28" fill="hold">
                      <p:stCondLst>
                        <p:cond delay="indefinite"/>
                      </p:stCondLst>
                      <p:childTnLst>
                        <p:par>
                          <p:cTn id="29" fill="hold">
                            <p:stCondLst>
                              <p:cond delay="0"/>
                            </p:stCondLst>
                            <p:childTnLst>
                              <p:par>
                                <p:cTn id="30" nodeType="clickEffect" presetClass="entr" presetSubtype="10" presetID="3" grpId="6" fill="hold">
                                  <p:stCondLst>
                                    <p:cond delay="0"/>
                                  </p:stCondLst>
                                  <p:iterate type="el" backwards="0">
                                    <p:tmAbs val="0"/>
                                  </p:iterate>
                                  <p:childTnLst>
                                    <p:set>
                                      <p:cBhvr>
                                        <p:cTn id="31" fill="hold"/>
                                        <p:tgtEl>
                                          <p:spTgt spid="99"/>
                                        </p:tgtEl>
                                        <p:attrNameLst>
                                          <p:attrName>style.visibility</p:attrName>
                                        </p:attrNameLst>
                                      </p:cBhvr>
                                      <p:to>
                                        <p:strVal val="visible"/>
                                      </p:to>
                                    </p:set>
                                    <p:animEffect filter="blinds(horizontal)" transition="in">
                                      <p:cBhvr>
                                        <p:cTn id="32" dur="500"/>
                                        <p:tgtEl>
                                          <p:spTgt spid="99"/>
                                        </p:tgtEl>
                                      </p:cBhvr>
                                    </p:animEffect>
                                  </p:childTnLst>
                                </p:cTn>
                              </p:par>
                            </p:childTnLst>
                          </p:cTn>
                        </p:par>
                      </p:childTnLst>
                    </p:cTn>
                  </p:par>
                  <p:par>
                    <p:cTn id="33" fill="hold">
                      <p:stCondLst>
                        <p:cond delay="indefinite"/>
                      </p:stCondLst>
                      <p:childTnLst>
                        <p:par>
                          <p:cTn id="34" fill="hold">
                            <p:stCondLst>
                              <p:cond delay="0"/>
                            </p:stCondLst>
                            <p:childTnLst>
                              <p:par>
                                <p:cTn id="35" nodeType="clickEffect" presetClass="entr" presetSubtype="10" presetID="3" grpId="7" fill="hold">
                                  <p:stCondLst>
                                    <p:cond delay="0"/>
                                  </p:stCondLst>
                                  <p:iterate type="el" backwards="0">
                                    <p:tmAbs val="0"/>
                                  </p:iterate>
                                  <p:childTnLst>
                                    <p:set>
                                      <p:cBhvr>
                                        <p:cTn id="36" fill="hold"/>
                                        <p:tgtEl>
                                          <p:spTgt spid="100"/>
                                        </p:tgtEl>
                                        <p:attrNameLst>
                                          <p:attrName>style.visibility</p:attrName>
                                        </p:attrNameLst>
                                      </p:cBhvr>
                                      <p:to>
                                        <p:strVal val="visible"/>
                                      </p:to>
                                    </p:set>
                                    <p:animEffect filter="blinds(horizontal)" transition="in">
                                      <p:cBhvr>
                                        <p:cTn id="37" dur="500"/>
                                        <p:tgtEl>
                                          <p:spTgt spid="1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7" grpId="4"/>
      <p:bldP build="whole" bldLvl="1" animBg="1" rev="0" advAuto="0" spid="96" grpId="3"/>
      <p:bldP build="whole" bldLvl="1" animBg="1" rev="0" advAuto="0" spid="99" grpId="6"/>
      <p:bldP build="whole" bldLvl="1" animBg="1" rev="0" advAuto="0" spid="94" grpId="1"/>
      <p:bldP build="whole" bldLvl="1" animBg="1" rev="0" advAuto="0" spid="95" grpId="2"/>
      <p:bldP build="whole" bldLvl="1" animBg="1" rev="0" advAuto="0" spid="98" grpId="5"/>
      <p:bldP build="whole" bldLvl="1" animBg="1" rev="0" advAuto="0" spid="100" grpId="7"/>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117" name="Group 117"/>
          <p:cNvGrpSpPr/>
          <p:nvPr/>
        </p:nvGrpSpPr>
        <p:grpSpPr>
          <a:xfrm>
            <a:off x="669411" y="1828799"/>
            <a:ext cx="7728978" cy="3657602"/>
            <a:chOff x="0" y="0"/>
            <a:chExt cx="7728976" cy="3657600"/>
          </a:xfrm>
        </p:grpSpPr>
        <p:sp>
          <p:nvSpPr>
            <p:cNvPr id="102" name="Shape 102"/>
            <p:cNvSpPr/>
            <p:nvPr/>
          </p:nvSpPr>
          <p:spPr>
            <a:xfrm flipH="1" rot="5400000">
              <a:off x="4845563" y="481965"/>
              <a:ext cx="731521" cy="26936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495" y="0"/>
                  </a:lnTo>
                  <a:lnTo>
                    <a:pt x="4495" y="21600"/>
                  </a:lnTo>
                  <a:lnTo>
                    <a:pt x="21600" y="21600"/>
                  </a:lnTo>
                </a:path>
              </a:pathLst>
            </a:custGeom>
            <a:noFill/>
            <a:ln w="28575" cap="flat">
              <a:solidFill>
                <a:srgbClr val="000000"/>
              </a:solidFill>
              <a:prstDash val="solid"/>
              <a:round/>
            </a:ln>
            <a:effectLst/>
          </p:spPr>
          <p:txBody>
            <a:bodyPr wrap="square" lIns="0" tIns="0" rIns="0" bIns="0" numCol="1" anchor="t">
              <a:noAutofit/>
            </a:bodyPr>
            <a:lstStyle/>
            <a:p>
              <a:pPr lvl="0"/>
            </a:p>
          </p:txBody>
        </p:sp>
        <p:sp>
          <p:nvSpPr>
            <p:cNvPr id="103" name="Shape 103"/>
            <p:cNvSpPr/>
            <p:nvPr/>
          </p:nvSpPr>
          <p:spPr>
            <a:xfrm flipV="1">
              <a:off x="3864488" y="1463040"/>
              <a:ext cx="2673" cy="731521"/>
            </a:xfrm>
            <a:prstGeom prst="line">
              <a:avLst/>
            </a:prstGeom>
            <a:noFill/>
            <a:ln w="28575" cap="flat">
              <a:solidFill>
                <a:srgbClr val="00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p>
          </p:txBody>
        </p:sp>
        <p:sp>
          <p:nvSpPr>
            <p:cNvPr id="104" name="Shape 104"/>
            <p:cNvSpPr/>
            <p:nvPr/>
          </p:nvSpPr>
          <p:spPr>
            <a:xfrm rot="16200000">
              <a:off x="2153229" y="483301"/>
              <a:ext cx="731521" cy="26909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495" y="0"/>
                  </a:lnTo>
                  <a:lnTo>
                    <a:pt x="4495" y="21600"/>
                  </a:lnTo>
                  <a:lnTo>
                    <a:pt x="21600" y="21600"/>
                  </a:lnTo>
                </a:path>
              </a:pathLst>
            </a:custGeom>
            <a:noFill/>
            <a:ln w="28575" cap="flat">
              <a:solidFill>
                <a:srgbClr val="000000"/>
              </a:solidFill>
              <a:prstDash val="solid"/>
              <a:round/>
            </a:ln>
            <a:effectLst/>
          </p:spPr>
          <p:txBody>
            <a:bodyPr wrap="square" lIns="0" tIns="0" rIns="0" bIns="0" numCol="1" anchor="t">
              <a:noAutofit/>
            </a:bodyPr>
            <a:lstStyle/>
            <a:p>
              <a:pPr lvl="0"/>
            </a:p>
          </p:txBody>
        </p:sp>
        <p:grpSp>
          <p:nvGrpSpPr>
            <p:cNvPr id="107" name="Group 107"/>
            <p:cNvGrpSpPr/>
            <p:nvPr/>
          </p:nvGrpSpPr>
          <p:grpSpPr>
            <a:xfrm>
              <a:off x="2710058" y="0"/>
              <a:ext cx="2308861" cy="1463041"/>
              <a:chOff x="0" y="0"/>
              <a:chExt cx="2308859" cy="1463040"/>
            </a:xfrm>
          </p:grpSpPr>
          <p:sp>
            <p:nvSpPr>
              <p:cNvPr id="105" name="Shape 105"/>
              <p:cNvSpPr/>
              <p:nvPr/>
            </p:nvSpPr>
            <p:spPr>
              <a:xfrm>
                <a:off x="0" y="0"/>
                <a:ext cx="2308860" cy="1463041"/>
              </a:xfrm>
              <a:prstGeom prst="roundRect">
                <a:avLst>
                  <a:gd name="adj" fmla="val 16667"/>
                </a:avLst>
              </a:prstGeom>
              <a:solidFill>
                <a:srgbClr val="FFEF66"/>
              </a:solidFill>
              <a:ln w="9525" cap="flat">
                <a:solidFill>
                  <a:srgbClr val="000000"/>
                </a:solidFill>
                <a:prstDash val="solid"/>
                <a:round/>
              </a:ln>
              <a:effectLst/>
            </p:spPr>
            <p:txBody>
              <a:bodyPr wrap="square" lIns="0" tIns="0" rIns="0" bIns="0" numCol="1" anchor="ctr">
                <a:noAutofit/>
              </a:bodyPr>
              <a:lstStyle/>
              <a:p>
                <a:pPr lvl="0" algn="ctr">
                  <a:defRPr sz="3400"/>
                </a:pPr>
              </a:p>
            </p:txBody>
          </p:sp>
          <p:sp>
            <p:nvSpPr>
              <p:cNvPr id="106" name="Shape 106"/>
              <p:cNvSpPr/>
              <p:nvPr/>
            </p:nvSpPr>
            <p:spPr>
              <a:xfrm>
                <a:off x="135416" y="433070"/>
                <a:ext cx="2038028" cy="596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gn="ctr">
                  <a:defRPr sz="3400"/>
                </a:lvl1pPr>
              </a:lstStyle>
              <a:p>
                <a:pPr lvl="0">
                  <a:defRPr sz="1800"/>
                </a:pPr>
                <a:r>
                  <a:rPr sz="3400"/>
                  <a:t>Main Idea</a:t>
                </a:r>
              </a:p>
            </p:txBody>
          </p:sp>
        </p:grpSp>
        <p:grpSp>
          <p:nvGrpSpPr>
            <p:cNvPr id="110" name="Group 110"/>
            <p:cNvGrpSpPr/>
            <p:nvPr/>
          </p:nvGrpSpPr>
          <p:grpSpPr>
            <a:xfrm>
              <a:off x="0" y="2194560"/>
              <a:ext cx="2341637" cy="1463041"/>
              <a:chOff x="0" y="0"/>
              <a:chExt cx="2341636" cy="1463040"/>
            </a:xfrm>
          </p:grpSpPr>
          <p:sp>
            <p:nvSpPr>
              <p:cNvPr id="108" name="Shape 108"/>
              <p:cNvSpPr/>
              <p:nvPr/>
            </p:nvSpPr>
            <p:spPr>
              <a:xfrm>
                <a:off x="16388" y="0"/>
                <a:ext cx="2308861" cy="1463041"/>
              </a:xfrm>
              <a:prstGeom prst="roundRect">
                <a:avLst>
                  <a:gd name="adj" fmla="val 16667"/>
                </a:avLst>
              </a:prstGeom>
              <a:solidFill>
                <a:srgbClr val="FFEF66"/>
              </a:solidFill>
              <a:ln w="9525" cap="flat">
                <a:solidFill>
                  <a:srgbClr val="000000"/>
                </a:solidFill>
                <a:prstDash val="solid"/>
                <a:round/>
              </a:ln>
              <a:effectLst/>
            </p:spPr>
            <p:txBody>
              <a:bodyPr wrap="square" lIns="0" tIns="0" rIns="0" bIns="0" numCol="1" anchor="ctr">
                <a:noAutofit/>
              </a:bodyPr>
              <a:lstStyle/>
              <a:p>
                <a:pPr lvl="0" algn="ctr">
                  <a:defRPr sz="3400"/>
                </a:pPr>
              </a:p>
            </p:txBody>
          </p:sp>
          <p:sp>
            <p:nvSpPr>
              <p:cNvPr id="109" name="Shape 109"/>
              <p:cNvSpPr/>
              <p:nvPr/>
            </p:nvSpPr>
            <p:spPr>
              <a:xfrm>
                <a:off x="0" y="134620"/>
                <a:ext cx="2341637" cy="1193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p>
                <a:pPr lvl="0" algn="ctr"/>
                <a:r>
                  <a:rPr sz="3400"/>
                  <a:t>Supporting</a:t>
                </a:r>
                <a:endParaRPr sz="3400"/>
              </a:p>
              <a:p>
                <a:pPr lvl="0" algn="ctr"/>
                <a:r>
                  <a:rPr sz="3400"/>
                  <a:t>Detail</a:t>
                </a:r>
              </a:p>
            </p:txBody>
          </p:sp>
        </p:grpSp>
        <p:grpSp>
          <p:nvGrpSpPr>
            <p:cNvPr id="113" name="Group 113"/>
            <p:cNvGrpSpPr/>
            <p:nvPr/>
          </p:nvGrpSpPr>
          <p:grpSpPr>
            <a:xfrm>
              <a:off x="2693669" y="2194560"/>
              <a:ext cx="2341638" cy="1463041"/>
              <a:chOff x="0" y="0"/>
              <a:chExt cx="2341636" cy="1463040"/>
            </a:xfrm>
          </p:grpSpPr>
          <p:sp>
            <p:nvSpPr>
              <p:cNvPr id="111" name="Shape 111"/>
              <p:cNvSpPr/>
              <p:nvPr/>
            </p:nvSpPr>
            <p:spPr>
              <a:xfrm>
                <a:off x="16388" y="0"/>
                <a:ext cx="2308861" cy="1463041"/>
              </a:xfrm>
              <a:prstGeom prst="roundRect">
                <a:avLst>
                  <a:gd name="adj" fmla="val 16667"/>
                </a:avLst>
              </a:prstGeom>
              <a:solidFill>
                <a:srgbClr val="FFEF66"/>
              </a:solidFill>
              <a:ln w="9525" cap="flat">
                <a:solidFill>
                  <a:srgbClr val="000000"/>
                </a:solidFill>
                <a:prstDash val="solid"/>
                <a:round/>
              </a:ln>
              <a:effectLst/>
            </p:spPr>
            <p:txBody>
              <a:bodyPr wrap="square" lIns="0" tIns="0" rIns="0" bIns="0" numCol="1" anchor="ctr">
                <a:noAutofit/>
              </a:bodyPr>
              <a:lstStyle/>
              <a:p>
                <a:pPr lvl="0" algn="ctr">
                  <a:defRPr sz="3400"/>
                </a:pPr>
              </a:p>
            </p:txBody>
          </p:sp>
          <p:sp>
            <p:nvSpPr>
              <p:cNvPr id="112" name="Shape 112"/>
              <p:cNvSpPr/>
              <p:nvPr/>
            </p:nvSpPr>
            <p:spPr>
              <a:xfrm>
                <a:off x="0" y="134620"/>
                <a:ext cx="2341637" cy="1193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p>
                <a:pPr lvl="0" algn="ctr"/>
                <a:r>
                  <a:rPr sz="3400"/>
                  <a:t>Supporting</a:t>
                </a:r>
                <a:endParaRPr sz="3400"/>
              </a:p>
              <a:p>
                <a:pPr lvl="0" algn="ctr"/>
                <a:r>
                  <a:rPr sz="3400"/>
                  <a:t>Detail</a:t>
                </a:r>
              </a:p>
            </p:txBody>
          </p:sp>
        </p:grpSp>
        <p:grpSp>
          <p:nvGrpSpPr>
            <p:cNvPr id="116" name="Group 116"/>
            <p:cNvGrpSpPr/>
            <p:nvPr/>
          </p:nvGrpSpPr>
          <p:grpSpPr>
            <a:xfrm>
              <a:off x="5387339" y="2194560"/>
              <a:ext cx="2341638" cy="1463041"/>
              <a:chOff x="0" y="0"/>
              <a:chExt cx="2341636" cy="1463040"/>
            </a:xfrm>
          </p:grpSpPr>
          <p:sp>
            <p:nvSpPr>
              <p:cNvPr id="114" name="Shape 114"/>
              <p:cNvSpPr/>
              <p:nvPr/>
            </p:nvSpPr>
            <p:spPr>
              <a:xfrm>
                <a:off x="16388" y="0"/>
                <a:ext cx="2308861" cy="1463041"/>
              </a:xfrm>
              <a:prstGeom prst="roundRect">
                <a:avLst>
                  <a:gd name="adj" fmla="val 16667"/>
                </a:avLst>
              </a:prstGeom>
              <a:solidFill>
                <a:srgbClr val="FFEF66"/>
              </a:solidFill>
              <a:ln w="9525" cap="flat">
                <a:solidFill>
                  <a:srgbClr val="000000"/>
                </a:solidFill>
                <a:prstDash val="solid"/>
                <a:round/>
              </a:ln>
              <a:effectLst/>
            </p:spPr>
            <p:txBody>
              <a:bodyPr wrap="square" lIns="0" tIns="0" rIns="0" bIns="0" numCol="1" anchor="ctr">
                <a:noAutofit/>
              </a:bodyPr>
              <a:lstStyle/>
              <a:p>
                <a:pPr lvl="0" algn="ctr">
                  <a:defRPr sz="3400"/>
                </a:pPr>
              </a:p>
            </p:txBody>
          </p:sp>
          <p:sp>
            <p:nvSpPr>
              <p:cNvPr id="115" name="Shape 115"/>
              <p:cNvSpPr/>
              <p:nvPr/>
            </p:nvSpPr>
            <p:spPr>
              <a:xfrm>
                <a:off x="0" y="134620"/>
                <a:ext cx="2341637" cy="1193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p>
                <a:pPr lvl="0" algn="ctr"/>
                <a:r>
                  <a:rPr sz="3400"/>
                  <a:t>Supporting</a:t>
                </a:r>
                <a:endParaRPr sz="3400"/>
              </a:p>
              <a:p>
                <a:pPr lvl="0" algn="ctr"/>
                <a:r>
                  <a:rPr sz="3400"/>
                  <a:t>Detail</a:t>
                </a:r>
              </a:p>
            </p:txBody>
          </p:sp>
        </p:grpSp>
      </p:gr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title" idx="4294967295"/>
          </p:nvPr>
        </p:nvSpPr>
        <p:spPr>
          <a:xfrm>
            <a:off x="685800" y="152399"/>
            <a:ext cx="6705600" cy="1143002"/>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4400"/>
              <a:t>Topic Sentences…</a:t>
            </a:r>
          </a:p>
        </p:txBody>
      </p:sp>
      <p:sp>
        <p:nvSpPr>
          <p:cNvPr id="120" name="Shape 120"/>
          <p:cNvSpPr/>
          <p:nvPr>
            <p:ph type="body" idx="4294967295"/>
          </p:nvPr>
        </p:nvSpPr>
        <p:spPr>
          <a:xfrm>
            <a:off x="685800" y="1828800"/>
            <a:ext cx="7696200" cy="365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a:lnSpc>
                <a:spcPct val="90000"/>
              </a:lnSpc>
              <a:spcBef>
                <a:spcPts val="600"/>
              </a:spcBef>
              <a:buSzTx/>
              <a:buNone/>
              <a:defRPr sz="2800"/>
            </a:lvl1pPr>
          </a:lstStyle>
          <a:p>
            <a:pPr lvl="0">
              <a:defRPr sz="1800"/>
            </a:pPr>
            <a:r>
              <a:rPr sz="2800"/>
              <a:t>The TOPIC SENTENCE is usually the first sentence of the paragraph. It gives the reader an idea of what the paragraph is going to be about.  </a:t>
            </a:r>
          </a:p>
        </p:txBody>
      </p:sp>
      <p:sp>
        <p:nvSpPr>
          <p:cNvPr id="121" name="Shape 121"/>
          <p:cNvSpPr/>
          <p:nvPr/>
        </p:nvSpPr>
        <p:spPr>
          <a:xfrm>
            <a:off x="1447800" y="1905000"/>
            <a:ext cx="3276600" cy="304800"/>
          </a:xfrm>
          <a:prstGeom prst="rect">
            <a:avLst/>
          </a:prstGeom>
          <a:solidFill>
            <a:srgbClr val="FFFF00">
              <a:alpha val="50195"/>
            </a:srgbClr>
          </a:solidFill>
          <a:ln w="12700">
            <a:miter lim="400000"/>
          </a:ln>
        </p:spPr>
        <p:txBody>
          <a:bodyPr lIns="0" tIns="0" rIns="0" bIns="0" anchor="ctr"/>
          <a:lstStyle/>
          <a:p>
            <a:pPr lvl="0"/>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119"/>
                                        </p:tgtEl>
                                        <p:attrNameLst>
                                          <p:attrName>style.visibility</p:attrName>
                                        </p:attrNameLst>
                                      </p:cBhvr>
                                      <p:to>
                                        <p:strVal val="visible"/>
                                      </p:to>
                                    </p:set>
                                    <p:animEffect filter="fade" transition="in">
                                      <p:cBhvr>
                                        <p:cTn id="7" dur="500"/>
                                        <p:tgtEl>
                                          <p:spTgt spid="119"/>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120">
                                            <p:bg/>
                                          </p:spTgt>
                                        </p:tgtEl>
                                        <p:attrNameLst>
                                          <p:attrName>style.visibility</p:attrName>
                                        </p:attrNameLst>
                                      </p:cBhvr>
                                      <p:to>
                                        <p:strVal val="visible"/>
                                      </p:to>
                                    </p:set>
                                    <p:animEffect filter="fade" transition="in">
                                      <p:cBhvr>
                                        <p:cTn id="12" dur="500"/>
                                        <p:tgtEl>
                                          <p:spTgt spid="120">
                                            <p:bg/>
                                          </p:spTgt>
                                        </p:tgtEl>
                                      </p:cBhvr>
                                    </p:animEffect>
                                  </p:childTnLst>
                                </p:cTn>
                              </p:par>
                              <p:par>
                                <p:cTn id="13" presetClass="entr" presetSubtype="0" presetID="10" grpId="2" fill="hold">
                                  <p:stCondLst>
                                    <p:cond delay="0"/>
                                  </p:stCondLst>
                                  <p:iterate type="el" backwards="0">
                                    <p:tmAbs val="0"/>
                                  </p:iterate>
                                  <p:childTnLst>
                                    <p:set>
                                      <p:cBhvr>
                                        <p:cTn id="14" fill="hold"/>
                                        <p:tgtEl>
                                          <p:spTgt spid="120">
                                            <p:txEl>
                                              <p:pRg st="0" end="0"/>
                                            </p:txEl>
                                          </p:spTgt>
                                        </p:tgtEl>
                                        <p:attrNameLst>
                                          <p:attrName>style.visibility</p:attrName>
                                        </p:attrNameLst>
                                      </p:cBhvr>
                                      <p:to>
                                        <p:strVal val="visible"/>
                                      </p:to>
                                    </p:set>
                                    <p:animEffect filter="fade" transition="in">
                                      <p:cBhvr>
                                        <p:cTn id="15" dur="500"/>
                                        <p:tgtEl>
                                          <p:spTgt spid="12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10" presetID="3" grpId="3" fill="hold">
                                  <p:stCondLst>
                                    <p:cond delay="0"/>
                                  </p:stCondLst>
                                  <p:iterate type="el" backwards="0">
                                    <p:tmAbs val="0"/>
                                  </p:iterate>
                                  <p:childTnLst>
                                    <p:set>
                                      <p:cBhvr>
                                        <p:cTn id="19" fill="hold"/>
                                        <p:tgtEl>
                                          <p:spTgt spid="121"/>
                                        </p:tgtEl>
                                        <p:attrNameLst>
                                          <p:attrName>style.visibility</p:attrName>
                                        </p:attrNameLst>
                                      </p:cBhvr>
                                      <p:to>
                                        <p:strVal val="visible"/>
                                      </p:to>
                                    </p:set>
                                    <p:animEffect filter="blinds(horizontal)" transition="in">
                                      <p:cBhvr>
                                        <p:cTn id="20" dur="500"/>
                                        <p:tgtEl>
                                          <p:spTgt spid="1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1" grpId="3"/>
      <p:bldP build="p" bldLvl="1" animBg="1" rev="0" advAuto="0" spid="120" grpId="2"/>
      <p:bldP build="whole" bldLvl="1" animBg="1" rev="0" advAuto="0" spid="119"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title" idx="4294967295"/>
          </p:nvPr>
        </p:nvSpPr>
        <p:spPr>
          <a:xfrm>
            <a:off x="685800" y="152400"/>
            <a:ext cx="6870700" cy="16002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lvl1pPr>
              <a:defRPr sz="4000"/>
            </a:lvl1pPr>
          </a:lstStyle>
          <a:p>
            <a:pPr lvl="0">
              <a:defRPr sz="1800"/>
            </a:pPr>
            <a:r>
              <a:rPr sz="4000"/>
              <a:t>Topic Sentences cont.</a:t>
            </a:r>
          </a:p>
        </p:txBody>
      </p:sp>
      <p:sp>
        <p:nvSpPr>
          <p:cNvPr id="124" name="Shape 124"/>
          <p:cNvSpPr/>
          <p:nvPr>
            <p:ph type="body" idx="4294967295"/>
          </p:nvPr>
        </p:nvSpPr>
        <p:spPr>
          <a:xfrm>
            <a:off x="685800" y="1828800"/>
            <a:ext cx="7696200" cy="365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305180" indent="-305180" defTabSz="813816">
              <a:spcBef>
                <a:spcPts val="600"/>
              </a:spcBef>
              <a:buChar char="•"/>
              <a:defRPr sz="1800"/>
            </a:pPr>
            <a:r>
              <a:rPr sz="2848"/>
              <a:t>However, the TOPIC SENTENCE may not always be so clearly stated, and it can come in the middle or end of a paragraph, not just its beginning.</a:t>
            </a:r>
            <a:endParaRPr sz="2848"/>
          </a:p>
          <a:p>
            <a:pPr lvl="0" marL="305180" indent="-305180" defTabSz="813816">
              <a:spcBef>
                <a:spcPts val="600"/>
              </a:spcBef>
              <a:buChar char="•"/>
              <a:defRPr sz="1800"/>
            </a:pPr>
            <a:r>
              <a:rPr sz="2848"/>
              <a:t>Regardless, all TOPIC SENTENCES are supported by sentences that give details to develop the MAIN IDEA.</a:t>
            </a:r>
          </a:p>
        </p:txBody>
      </p:sp>
      <p:sp>
        <p:nvSpPr>
          <p:cNvPr id="125" name="Shape 125"/>
          <p:cNvSpPr/>
          <p:nvPr/>
        </p:nvSpPr>
        <p:spPr>
          <a:xfrm>
            <a:off x="3733800" y="1905000"/>
            <a:ext cx="3657600" cy="381000"/>
          </a:xfrm>
          <a:prstGeom prst="rect">
            <a:avLst/>
          </a:prstGeom>
          <a:solidFill>
            <a:srgbClr val="FFFF00">
              <a:alpha val="50195"/>
            </a:srgbClr>
          </a:solidFill>
          <a:ln w="12700">
            <a:miter lim="400000"/>
          </a:ln>
        </p:spPr>
        <p:txBody>
          <a:bodyPr lIns="0" tIns="0" rIns="0" bIns="0" anchor="ctr"/>
          <a:lstStyle/>
          <a:p>
            <a:pPr lvl="0"/>
          </a:p>
        </p:txBody>
      </p:sp>
      <p:sp>
        <p:nvSpPr>
          <p:cNvPr id="126" name="Shape 126"/>
          <p:cNvSpPr/>
          <p:nvPr/>
        </p:nvSpPr>
        <p:spPr>
          <a:xfrm>
            <a:off x="3962400" y="3886200"/>
            <a:ext cx="4038600" cy="533400"/>
          </a:xfrm>
          <a:prstGeom prst="rect">
            <a:avLst/>
          </a:prstGeom>
          <a:solidFill>
            <a:srgbClr val="FFFF00">
              <a:alpha val="50195"/>
            </a:srgbClr>
          </a:solidFill>
          <a:ln w="12700">
            <a:miter lim="400000"/>
          </a:ln>
        </p:spPr>
        <p:txBody>
          <a:bodyPr lIns="0" tIns="0" rIns="0" bIns="0" anchor="ctr"/>
          <a:lstStyle/>
          <a:p>
            <a:pPr lvl="0"/>
          </a:p>
        </p:txBody>
      </p:sp>
      <p:sp>
        <p:nvSpPr>
          <p:cNvPr id="127" name="Shape 127"/>
          <p:cNvSpPr/>
          <p:nvPr/>
        </p:nvSpPr>
        <p:spPr>
          <a:xfrm>
            <a:off x="5334000" y="4953000"/>
            <a:ext cx="2438400" cy="381000"/>
          </a:xfrm>
          <a:prstGeom prst="rect">
            <a:avLst/>
          </a:prstGeom>
          <a:solidFill>
            <a:srgbClr val="FFFF00">
              <a:alpha val="50195"/>
            </a:srgbClr>
          </a:solidFill>
          <a:ln w="12700">
            <a:miter lim="400000"/>
          </a:ln>
        </p:spPr>
        <p:txBody>
          <a:bodyPr lIns="0" tIns="0" rIns="0" bIns="0" anchor="ctr"/>
          <a:lstStyle/>
          <a:p>
            <a:pPr lvl="0"/>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0"/>
                                  </p:stCondLst>
                                  <p:iterate type="el" backwards="0">
                                    <p:tmAbs val="0"/>
                                  </p:iterate>
                                  <p:childTnLst>
                                    <p:set>
                                      <p:cBhvr>
                                        <p:cTn id="6" fill="hold"/>
                                        <p:tgtEl>
                                          <p:spTgt spid="123"/>
                                        </p:tgtEl>
                                        <p:attrNameLst>
                                          <p:attrName>style.visibility</p:attrName>
                                        </p:attrNameLst>
                                      </p:cBhvr>
                                      <p:to>
                                        <p:strVal val="visible"/>
                                      </p:to>
                                    </p:set>
                                    <p:animEffect filter="fade" transition="in">
                                      <p:cBhvr>
                                        <p:cTn id="7" dur="500"/>
                                        <p:tgtEl>
                                          <p:spTgt spid="123"/>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124">
                                            <p:bg/>
                                          </p:spTgt>
                                        </p:tgtEl>
                                        <p:attrNameLst>
                                          <p:attrName>style.visibility</p:attrName>
                                        </p:attrNameLst>
                                      </p:cBhvr>
                                      <p:to>
                                        <p:strVal val="visible"/>
                                      </p:to>
                                    </p:set>
                                    <p:animEffect filter="fade" transition="in">
                                      <p:cBhvr>
                                        <p:cTn id="12" dur="500"/>
                                        <p:tgtEl>
                                          <p:spTgt spid="124">
                                            <p:bg/>
                                          </p:spTgt>
                                        </p:tgtEl>
                                      </p:cBhvr>
                                    </p:animEffect>
                                  </p:childTnLst>
                                </p:cTn>
                              </p:par>
                              <p:par>
                                <p:cTn id="13" presetClass="entr" presetSubtype="0" presetID="10" grpId="2" fill="hold">
                                  <p:stCondLst>
                                    <p:cond delay="0"/>
                                  </p:stCondLst>
                                  <p:iterate type="el" backwards="0">
                                    <p:tmAbs val="0"/>
                                  </p:iterate>
                                  <p:childTnLst>
                                    <p:set>
                                      <p:cBhvr>
                                        <p:cTn id="14" fill="hold"/>
                                        <p:tgtEl>
                                          <p:spTgt spid="124">
                                            <p:txEl>
                                              <p:pRg st="0" end="0"/>
                                            </p:txEl>
                                          </p:spTgt>
                                        </p:tgtEl>
                                        <p:attrNameLst>
                                          <p:attrName>style.visibility</p:attrName>
                                        </p:attrNameLst>
                                      </p:cBhvr>
                                      <p:to>
                                        <p:strVal val="visible"/>
                                      </p:to>
                                    </p:set>
                                    <p:animEffect filter="fade" transition="in">
                                      <p:cBhvr>
                                        <p:cTn id="15" dur="500"/>
                                        <p:tgtEl>
                                          <p:spTgt spid="12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10" presetID="3" grpId="3" fill="hold">
                                  <p:stCondLst>
                                    <p:cond delay="0"/>
                                  </p:stCondLst>
                                  <p:iterate type="el" backwards="0">
                                    <p:tmAbs val="0"/>
                                  </p:iterate>
                                  <p:childTnLst>
                                    <p:set>
                                      <p:cBhvr>
                                        <p:cTn id="19" fill="hold"/>
                                        <p:tgtEl>
                                          <p:spTgt spid="125"/>
                                        </p:tgtEl>
                                        <p:attrNameLst>
                                          <p:attrName>style.visibility</p:attrName>
                                        </p:attrNameLst>
                                      </p:cBhvr>
                                      <p:to>
                                        <p:strVal val="visible"/>
                                      </p:to>
                                    </p:set>
                                    <p:animEffect filter="blinds(horizontal)" transition="in">
                                      <p:cBhvr>
                                        <p:cTn id="20" dur="500"/>
                                        <p:tgtEl>
                                          <p:spTgt spid="125"/>
                                        </p:tgtEl>
                                      </p:cBhvr>
                                    </p:animEffect>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10" presetID="3" grpId="4" fill="hold">
                                  <p:stCondLst>
                                    <p:cond delay="0"/>
                                  </p:stCondLst>
                                  <p:iterate type="el" backwards="0">
                                    <p:tmAbs val="0"/>
                                  </p:iterate>
                                  <p:childTnLst>
                                    <p:set>
                                      <p:cBhvr>
                                        <p:cTn id="24" fill="hold"/>
                                        <p:tgtEl>
                                          <p:spTgt spid="126"/>
                                        </p:tgtEl>
                                        <p:attrNameLst>
                                          <p:attrName>style.visibility</p:attrName>
                                        </p:attrNameLst>
                                      </p:cBhvr>
                                      <p:to>
                                        <p:strVal val="visible"/>
                                      </p:to>
                                    </p:set>
                                    <p:animEffect filter="blinds(horizontal)" transition="in">
                                      <p:cBhvr>
                                        <p:cTn id="25" dur="500"/>
                                        <p:tgtEl>
                                          <p:spTgt spid="126"/>
                                        </p:tgtEl>
                                      </p:cBhvr>
                                    </p:animEffect>
                                  </p:childTnLst>
                                </p:cTn>
                              </p:par>
                            </p:childTnLst>
                          </p:cTn>
                        </p:par>
                      </p:childTnLst>
                    </p:cTn>
                  </p:par>
                  <p:par>
                    <p:cTn id="26" fill="hold">
                      <p:stCondLst>
                        <p:cond delay="indefinite"/>
                      </p:stCondLst>
                      <p:childTnLst>
                        <p:par>
                          <p:cTn id="27" fill="hold">
                            <p:stCondLst>
                              <p:cond delay="0"/>
                            </p:stCondLst>
                            <p:childTnLst>
                              <p:par>
                                <p:cTn id="28" nodeType="clickEffect" presetClass="entr" presetSubtype="10" presetID="3" grpId="5" fill="hold">
                                  <p:stCondLst>
                                    <p:cond delay="0"/>
                                  </p:stCondLst>
                                  <p:iterate type="el" backwards="0">
                                    <p:tmAbs val="0"/>
                                  </p:iterate>
                                  <p:childTnLst>
                                    <p:set>
                                      <p:cBhvr>
                                        <p:cTn id="29" fill="hold"/>
                                        <p:tgtEl>
                                          <p:spTgt spid="127"/>
                                        </p:tgtEl>
                                        <p:attrNameLst>
                                          <p:attrName>style.visibility</p:attrName>
                                        </p:attrNameLst>
                                      </p:cBhvr>
                                      <p:to>
                                        <p:strVal val="visible"/>
                                      </p:to>
                                    </p:set>
                                    <p:animEffect filter="blinds(horizontal)" transition="in">
                                      <p:cBhvr>
                                        <p:cTn id="30" dur="500"/>
                                        <p:tgtEl>
                                          <p:spTgt spid="127"/>
                                        </p:tgtEl>
                                      </p:cBhvr>
                                    </p:animEffect>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0" presetID="10" grpId="2" fill="hold">
                                  <p:stCondLst>
                                    <p:cond delay="0"/>
                                  </p:stCondLst>
                                  <p:iterate type="el" backwards="0">
                                    <p:tmAbs val="0"/>
                                  </p:iterate>
                                  <p:childTnLst>
                                    <p:set>
                                      <p:cBhvr>
                                        <p:cTn id="34" fill="hold"/>
                                        <p:tgtEl>
                                          <p:spTgt spid="124">
                                            <p:txEl>
                                              <p:pRg st="1" end="1"/>
                                            </p:txEl>
                                          </p:spTgt>
                                        </p:tgtEl>
                                        <p:attrNameLst>
                                          <p:attrName>style.visibility</p:attrName>
                                        </p:attrNameLst>
                                      </p:cBhvr>
                                      <p:to>
                                        <p:strVal val="visible"/>
                                      </p:to>
                                    </p:set>
                                    <p:animEffect filter="fade" transition="in">
                                      <p:cBhvr>
                                        <p:cTn id="35" dur="500"/>
                                        <p:tgtEl>
                                          <p:spTgt spid="124">
                                            <p:txEl>
                                              <p:pRg st="1" end="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6" grpId="4"/>
      <p:bldP build="whole" bldLvl="1" animBg="1" rev="0" advAuto="0" spid="127" grpId="5"/>
      <p:bldP build="whole" bldLvl="1" animBg="1" rev="0" advAuto="0" spid="125" grpId="3"/>
      <p:bldP build="whole" bldLvl="1" animBg="1" rev="0" advAuto="0" spid="123" grpId="1"/>
      <p:bldP build="p" bldLvl="1" animBg="1" rev="0" advAuto="0" spid="124" grpId="2"/>
    </p:bldLst>
  </p:timing>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FFEF66"/>
      </a:accent1>
      <a:accent2>
        <a:srgbClr val="707070"/>
      </a:accent2>
      <a:accent3>
        <a:srgbClr val="8F8F8F"/>
      </a:accent3>
      <a:accent4>
        <a:srgbClr val="919191"/>
      </a:accent4>
      <a:accent5>
        <a:srgbClr val="FFF5B8"/>
      </a:accent5>
      <a:accent6>
        <a:srgbClr val="B3B3B3"/>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EF66"/>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mic Sans MS"/>
            <a:ea typeface="Comic Sans MS"/>
            <a:cs typeface="Comic Sans MS"/>
            <a:sym typeface="Comic Sans M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EF66"/>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mic Sans MS"/>
            <a:ea typeface="Comic Sans MS"/>
            <a:cs typeface="Comic Sans MS"/>
            <a:sym typeface="Comic Sans M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FFEF66"/>
      </a:accent1>
      <a:accent2>
        <a:srgbClr val="707070"/>
      </a:accent2>
      <a:accent3>
        <a:srgbClr val="8F8F8F"/>
      </a:accent3>
      <a:accent4>
        <a:srgbClr val="919191"/>
      </a:accent4>
      <a:accent5>
        <a:srgbClr val="FFF5B8"/>
      </a:accent5>
      <a:accent6>
        <a:srgbClr val="B3B3B3"/>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EF66"/>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mic Sans MS"/>
            <a:ea typeface="Comic Sans MS"/>
            <a:cs typeface="Comic Sans MS"/>
            <a:sym typeface="Comic Sans M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EF66"/>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mic Sans MS"/>
            <a:ea typeface="Comic Sans MS"/>
            <a:cs typeface="Comic Sans MS"/>
            <a:sym typeface="Comic Sans M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